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480" r:id="rId3"/>
    <p:sldId id="599" r:id="rId4"/>
    <p:sldId id="627" r:id="rId5"/>
    <p:sldId id="479" r:id="rId6"/>
    <p:sldId id="329" r:id="rId7"/>
    <p:sldId id="481" r:id="rId8"/>
    <p:sldId id="595" r:id="rId9"/>
    <p:sldId id="596" r:id="rId10"/>
    <p:sldId id="486" r:id="rId11"/>
    <p:sldId id="487" r:id="rId12"/>
    <p:sldId id="483" r:id="rId13"/>
    <p:sldId id="401" r:id="rId14"/>
    <p:sldId id="402" r:id="rId15"/>
    <p:sldId id="598" r:id="rId16"/>
    <p:sldId id="625" r:id="rId17"/>
    <p:sldId id="485" r:id="rId18"/>
    <p:sldId id="484" r:id="rId19"/>
    <p:sldId id="601" r:id="rId20"/>
    <p:sldId id="488" r:id="rId21"/>
    <p:sldId id="334" r:id="rId22"/>
    <p:sldId id="338" r:id="rId23"/>
    <p:sldId id="341" r:id="rId24"/>
    <p:sldId id="333" r:id="rId25"/>
    <p:sldId id="342" r:id="rId26"/>
    <p:sldId id="609" r:id="rId27"/>
    <p:sldId id="343" r:id="rId28"/>
    <p:sldId id="607" r:id="rId29"/>
    <p:sldId id="608" r:id="rId30"/>
    <p:sldId id="618" r:id="rId31"/>
    <p:sldId id="623" r:id="rId32"/>
    <p:sldId id="622" r:id="rId33"/>
    <p:sldId id="620" r:id="rId34"/>
    <p:sldId id="621" r:id="rId35"/>
    <p:sldId id="610" r:id="rId36"/>
    <p:sldId id="491" r:id="rId37"/>
    <p:sldId id="612" r:id="rId38"/>
    <p:sldId id="613" r:id="rId39"/>
    <p:sldId id="614" r:id="rId40"/>
    <p:sldId id="616" r:id="rId41"/>
    <p:sldId id="617" r:id="rId42"/>
    <p:sldId id="615" r:id="rId43"/>
    <p:sldId id="611" r:id="rId44"/>
    <p:sldId id="415" r:id="rId45"/>
    <p:sldId id="581" r:id="rId46"/>
    <p:sldId id="495" r:id="rId47"/>
    <p:sldId id="594" r:id="rId48"/>
    <p:sldId id="579" r:id="rId49"/>
    <p:sldId id="624" r:id="rId50"/>
    <p:sldId id="626" r:id="rId51"/>
    <p:sldId id="284" r:id="rId52"/>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tiana Rombaut" initials="TR" lastIdx="6" clrIdx="0">
    <p:extLst>
      <p:ext uri="{19B8F6BF-5375-455C-9EA6-DF929625EA0E}">
        <p15:presenceInfo xmlns:p15="http://schemas.microsoft.com/office/powerpoint/2012/main" userId="S::tatiana.rombaut@talland.be::3234b3ac-9107-457a-938f-6721025b24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45454"/>
    <a:srgbClr val="8C8C8C"/>
    <a:srgbClr val="B2B2B2"/>
    <a:srgbClr val="B4E1E6"/>
    <a:srgbClr val="CDE8E9"/>
    <a:srgbClr val="EAF5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60468" autoAdjust="0"/>
  </p:normalViewPr>
  <p:slideViewPr>
    <p:cSldViewPr snapToGrid="0">
      <p:cViewPr varScale="1">
        <p:scale>
          <a:sx n="50" d="100"/>
          <a:sy n="50" d="100"/>
        </p:scale>
        <p:origin x="1939" y="29"/>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093F83-1D66-49D3-946B-C49E17C0F269}" type="datetimeFigureOut">
              <a:rPr lang="nl-BE" smtClean="0"/>
              <a:t>15/06/2025</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CC863-2C8F-4863-8088-C73557604492}" type="slidenum">
              <a:rPr lang="nl-BE" smtClean="0"/>
              <a:t>‹nr.›</a:t>
            </a:fld>
            <a:endParaRPr lang="nl-BE"/>
          </a:p>
        </p:txBody>
      </p:sp>
    </p:spTree>
    <p:extLst>
      <p:ext uri="{BB962C8B-B14F-4D97-AF65-F5344CB8AC3E}">
        <p14:creationId xmlns:p14="http://schemas.microsoft.com/office/powerpoint/2010/main" val="917425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dirty="0">
                <a:latin typeface="Yu Gothic" panose="020B0400000000000000" pitchFamily="34" charset="-128"/>
                <a:ea typeface="Yu Gothic" panose="020B0400000000000000" pitchFamily="34" charset="-128"/>
              </a:rPr>
              <a:t>Kan iedereen mij horen / zien?</a:t>
            </a:r>
          </a:p>
          <a:p>
            <a:endParaRPr lang="nl-BE" sz="1200" dirty="0">
              <a:latin typeface="Yu Gothic" panose="020B0400000000000000" pitchFamily="34" charset="-128"/>
              <a:ea typeface="Yu Gothic" panose="020B0400000000000000" pitchFamily="34" charset="-128"/>
            </a:endParaRPr>
          </a:p>
          <a:p>
            <a:pPr marL="0" marR="0">
              <a:buNone/>
            </a:pPr>
            <a:r>
              <a:rPr lang="nl-BE" sz="1800" dirty="0">
                <a:effectLst/>
                <a:latin typeface="Yu Gothic" panose="020B0400000000000000" pitchFamily="34" charset="-128"/>
              </a:rPr>
              <a:t>Namen voorlezen</a:t>
            </a:r>
          </a:p>
          <a:p>
            <a:pPr marL="0" marR="0">
              <a:buNone/>
            </a:pPr>
            <a:r>
              <a:rPr lang="nl-BE" sz="1800" dirty="0">
                <a:effectLst/>
                <a:latin typeface="Yu Gothic" panose="020B0400000000000000" pitchFamily="34" charset="-128"/>
              </a:rPr>
              <a:t> </a:t>
            </a:r>
          </a:p>
          <a:p>
            <a:pPr marL="0" marR="0">
              <a:buNone/>
            </a:pPr>
            <a:r>
              <a:rPr lang="nl-BE" sz="1800" dirty="0">
                <a:effectLst/>
                <a:latin typeface="Yu Gothic" panose="020B0400000000000000" pitchFamily="34" charset="-128"/>
              </a:rPr>
              <a:t>Hey tof dat je er bent zeg eens, waar zit jij?</a:t>
            </a:r>
          </a:p>
          <a:p>
            <a:pPr marL="0" marR="0">
              <a:buNone/>
            </a:pPr>
            <a:r>
              <a:rPr lang="nl-BE" sz="1800" dirty="0">
                <a:effectLst/>
                <a:latin typeface="Yu Gothic" panose="020B0400000000000000" pitchFamily="34" charset="-128"/>
              </a:rPr>
              <a:t> </a:t>
            </a:r>
          </a:p>
          <a:p>
            <a:pPr marL="0" marR="0"/>
            <a:r>
              <a:rPr lang="nl-BE" sz="1800" dirty="0">
                <a:effectLst/>
                <a:latin typeface="Yu Gothic" panose="020B0400000000000000" pitchFamily="34" charset="-128"/>
              </a:rPr>
              <a:t>Welke stad?</a:t>
            </a:r>
          </a:p>
          <a:p>
            <a:pPr marL="0" marR="0"/>
            <a:endParaRPr lang="nl-BE" sz="1800" dirty="0">
              <a:effectLst/>
              <a:latin typeface="Yu Gothic" panose="020B0400000000000000" pitchFamily="34" charset="-128"/>
            </a:endParaRPr>
          </a:p>
          <a:p>
            <a:pPr marL="285750" marR="0" indent="-285750">
              <a:buFont typeface="Symbol" panose="05050102010706020507" pitchFamily="18" charset="2"/>
              <a:buChar char="Þ"/>
            </a:pPr>
            <a:r>
              <a:rPr lang="nl-BE" sz="1800" dirty="0">
                <a:effectLst/>
                <a:latin typeface="Yu Gothic" panose="020B0400000000000000" pitchFamily="34" charset="-128"/>
              </a:rPr>
              <a:t>Notities </a:t>
            </a:r>
          </a:p>
          <a:p>
            <a:r>
              <a:rPr lang="nl-BE" sz="1800" dirty="0"/>
              <a:t>Ik heb een presentatie en notities. </a:t>
            </a:r>
          </a:p>
          <a:p>
            <a:endParaRPr lang="nl-BE" sz="1800" dirty="0"/>
          </a:p>
          <a:p>
            <a:r>
              <a:rPr lang="nl-BE" sz="1800" dirty="0"/>
              <a:t>Waarom? </a:t>
            </a:r>
          </a:p>
          <a:p>
            <a:endParaRPr lang="nl-BE" sz="1800" dirty="0"/>
          </a:p>
          <a:p>
            <a:r>
              <a:rPr lang="nl-BE" sz="1800" dirty="0"/>
              <a:t>Voor jullie hahaha. </a:t>
            </a:r>
          </a:p>
          <a:p>
            <a:endParaRPr lang="nl-BE" sz="1800" dirty="0"/>
          </a:p>
          <a:p>
            <a:r>
              <a:rPr lang="nl-BE" sz="1800" dirty="0"/>
              <a:t>Ik wil betrouwbaar zijn naar mijn beloftes.</a:t>
            </a:r>
          </a:p>
          <a:p>
            <a:pPr marL="285750" marR="0" indent="-285750">
              <a:buFont typeface="Symbol" panose="05050102010706020507" pitchFamily="18" charset="2"/>
              <a:buChar char="Þ"/>
            </a:pPr>
            <a:endParaRPr lang="nl-BE" sz="1800" dirty="0">
              <a:effectLst/>
              <a:latin typeface="Yu Gothic" panose="020B0400000000000000" pitchFamily="34" charset="-128"/>
            </a:endParaRPr>
          </a:p>
          <a:p>
            <a:endParaRPr lang="nl-BE" dirty="0"/>
          </a:p>
        </p:txBody>
      </p:sp>
      <p:sp>
        <p:nvSpPr>
          <p:cNvPr id="4" name="Tijdelijke aanduiding voor dianummer 3"/>
          <p:cNvSpPr>
            <a:spLocks noGrp="1"/>
          </p:cNvSpPr>
          <p:nvPr>
            <p:ph type="sldNum" sz="quarter" idx="5"/>
          </p:nvPr>
        </p:nvSpPr>
        <p:spPr/>
        <p:txBody>
          <a:bodyPr/>
          <a:lstStyle/>
          <a:p>
            <a:fld id="{693CC863-2C8F-4863-8088-C73557604492}" type="slidenum">
              <a:rPr lang="nl-BE" smtClean="0"/>
              <a:t>1</a:t>
            </a:fld>
            <a:endParaRPr lang="nl-BE"/>
          </a:p>
        </p:txBody>
      </p:sp>
    </p:spTree>
    <p:extLst>
      <p:ext uri="{BB962C8B-B14F-4D97-AF65-F5344CB8AC3E}">
        <p14:creationId xmlns:p14="http://schemas.microsoft.com/office/powerpoint/2010/main" val="592607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6521D-676A-E957-2931-3CE1286189E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3F156EB-5736-E94A-976E-FD5A8B6F665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27161E8-0930-E2E8-7CFA-EF343BF8ADE3}"/>
              </a:ext>
            </a:extLst>
          </p:cNvPr>
          <p:cNvSpPr>
            <a:spLocks noGrp="1"/>
          </p:cNvSpPr>
          <p:nvPr>
            <p:ph type="body" idx="1"/>
          </p:nvPr>
        </p:nvSpPr>
        <p:spPr/>
        <p:txBody>
          <a:bodyPr/>
          <a:lstStyle/>
          <a:p>
            <a:r>
              <a:rPr lang="nl-NL" dirty="0"/>
              <a:t>Onrustig</a:t>
            </a:r>
          </a:p>
          <a:p>
            <a:r>
              <a:rPr lang="nl-NL" dirty="0"/>
              <a:t>Snel schakelen</a:t>
            </a:r>
          </a:p>
          <a:p>
            <a:r>
              <a:rPr lang="nl-NL" dirty="0"/>
              <a:t>Iedereen ziet jou heel groot, maar zelf heb je het gevoel dat je je eigen succes saboteert.</a:t>
            </a:r>
          </a:p>
          <a:p>
            <a:r>
              <a:rPr lang="nl-NL" dirty="0"/>
              <a:t>Dat klein stemmetje weet dat je iets groot hebt in jou. </a:t>
            </a:r>
          </a:p>
          <a:p>
            <a:r>
              <a:rPr lang="nl-NL" dirty="0"/>
              <a:t>Je wil explosief groeien, maar vaak onzeker of zelftwijfel, je wijt je successen aan ‘ik had geluk hoor’,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 jaar in een </a:t>
            </a:r>
            <a:r>
              <a:rPr lang="nl-NL" dirty="0" err="1"/>
              <a:t>bore</a:t>
            </a:r>
            <a:r>
              <a:rPr lang="nl-NL" dirty="0"/>
              <a:t> out gezeten – </a:t>
            </a:r>
            <a:r>
              <a:rPr lang="nl-NL" dirty="0" err="1"/>
              <a:t>heeeeel</a:t>
            </a:r>
            <a:r>
              <a:rPr lang="nl-NL" dirty="0"/>
              <a:t> ongelukkig.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Continu afvragen wat past er nu bij mij?</a:t>
            </a:r>
          </a:p>
          <a:p>
            <a:endParaRPr lang="nl-NL" dirty="0"/>
          </a:p>
          <a:p>
            <a:r>
              <a:rPr lang="nl-NL" dirty="0"/>
              <a:t>Waarom is alles direct saai?</a:t>
            </a:r>
          </a:p>
          <a:p>
            <a:r>
              <a:rPr lang="nl-NL" dirty="0"/>
              <a:t>Zie je wel, ik kan nooit iets volhouden.</a:t>
            </a:r>
          </a:p>
          <a:p>
            <a:endParaRPr lang="nl-NL" dirty="0"/>
          </a:p>
          <a:p>
            <a:pPr marL="0" indent="0">
              <a:buFont typeface="Symbol" panose="05050102010706020507" pitchFamily="18" charset="2"/>
              <a:buNone/>
            </a:pPr>
            <a:endParaRPr lang="nl-NL" dirty="0"/>
          </a:p>
          <a:p>
            <a:r>
              <a:rPr lang="nl-NL" dirty="0"/>
              <a:t>De moeilijkheid ervaren om al die geweldige ideeën af te werken.</a:t>
            </a:r>
          </a:p>
          <a:p>
            <a:endParaRPr lang="nl-NL" dirty="0"/>
          </a:p>
          <a:p>
            <a:r>
              <a:rPr lang="nl-NL" dirty="0"/>
              <a:t>Want op 80% wordt het saai</a:t>
            </a:r>
          </a:p>
          <a:p>
            <a:endParaRPr lang="nl-NL" dirty="0"/>
          </a:p>
          <a:p>
            <a:r>
              <a:rPr lang="nl-NL" dirty="0"/>
              <a:t>Altijd maar nieuwe kansen zien en zo links en rechts schieten</a:t>
            </a:r>
          </a:p>
          <a:p>
            <a:endParaRPr lang="nl-NL" dirty="0"/>
          </a:p>
          <a:p>
            <a:r>
              <a:rPr lang="nl-NL" dirty="0"/>
              <a:t>Overzicht kwijt zijn</a:t>
            </a:r>
          </a:p>
          <a:p>
            <a:endParaRPr lang="nl-NL" dirty="0"/>
          </a:p>
          <a:p>
            <a:r>
              <a:rPr lang="nl-NL" dirty="0"/>
              <a:t>Want wat is er nu belangrijk?</a:t>
            </a:r>
          </a:p>
          <a:p>
            <a:endParaRPr lang="nl-NL" dirty="0"/>
          </a:p>
          <a:p>
            <a:r>
              <a:rPr lang="nl-NL" dirty="0"/>
              <a:t>Controle verliezen</a:t>
            </a:r>
          </a:p>
          <a:p>
            <a:endParaRPr lang="nl-NL" dirty="0"/>
          </a:p>
          <a:p>
            <a:r>
              <a:rPr lang="nl-NL" dirty="0"/>
              <a:t>Die </a:t>
            </a:r>
            <a:r>
              <a:rPr lang="nl-NL" dirty="0" err="1"/>
              <a:t>to</a:t>
            </a:r>
            <a:r>
              <a:rPr lang="nl-NL" dirty="0"/>
              <a:t> do lijsten worden altijd maar langer</a:t>
            </a:r>
          </a:p>
          <a:p>
            <a:endParaRPr lang="nl-NL" dirty="0"/>
          </a:p>
          <a:p>
            <a:r>
              <a:rPr lang="nl-NL" dirty="0"/>
              <a:t>Nog meer chaos</a:t>
            </a:r>
          </a:p>
          <a:p>
            <a:endParaRPr lang="nl-NL" dirty="0"/>
          </a:p>
          <a:p>
            <a:r>
              <a:rPr lang="nl-NL" dirty="0"/>
              <a:t>‘s nachts wakker schieten of gewoon niet kunnen inslapen</a:t>
            </a:r>
          </a:p>
          <a:p>
            <a:endParaRPr lang="nl-NL" dirty="0"/>
          </a:p>
          <a:p>
            <a:r>
              <a:rPr lang="nl-NL" dirty="0"/>
              <a:t>Tot briljante dingen in staat zijn, maar whatsapp berichten blijven gewoon open staan en ze wegen echt door, want ze blijven in je achterhoofd zitten en je sleurt ze altijd mee.</a:t>
            </a:r>
          </a:p>
        </p:txBody>
      </p:sp>
      <p:sp>
        <p:nvSpPr>
          <p:cNvPr id="4" name="Tijdelijke aanduiding voor dianummer 3">
            <a:extLst>
              <a:ext uri="{FF2B5EF4-FFF2-40B4-BE49-F238E27FC236}">
                <a16:creationId xmlns:a16="http://schemas.microsoft.com/office/drawing/2014/main" id="{7E0B9213-753B-F012-E02F-8CADA1A2DAEE}"/>
              </a:ext>
            </a:extLst>
          </p:cNvPr>
          <p:cNvSpPr>
            <a:spLocks noGrp="1"/>
          </p:cNvSpPr>
          <p:nvPr>
            <p:ph type="sldNum" sz="quarter" idx="5"/>
          </p:nvPr>
        </p:nvSpPr>
        <p:spPr/>
        <p:txBody>
          <a:bodyPr/>
          <a:lstStyle/>
          <a:p>
            <a:fld id="{693CC863-2C8F-4863-8088-C73557604492}" type="slidenum">
              <a:rPr lang="nl-BE" smtClean="0"/>
              <a:t>10</a:t>
            </a:fld>
            <a:endParaRPr lang="nl-BE"/>
          </a:p>
        </p:txBody>
      </p:sp>
    </p:spTree>
    <p:extLst>
      <p:ext uri="{BB962C8B-B14F-4D97-AF65-F5344CB8AC3E}">
        <p14:creationId xmlns:p14="http://schemas.microsoft.com/office/powerpoint/2010/main" val="3746732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BC7A9-89B0-CBCE-0712-F9F92579ECE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1DFC16D-CD15-DC7F-6DBA-75CC52CC842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DD5254C-DD88-B62F-659D-2325F5FC60D3}"/>
              </a:ext>
            </a:extLst>
          </p:cNvPr>
          <p:cNvSpPr>
            <a:spLocks noGrp="1"/>
          </p:cNvSpPr>
          <p:nvPr>
            <p:ph type="body" idx="1"/>
          </p:nvPr>
        </p:nvSpPr>
        <p:spPr/>
        <p:txBody>
          <a:bodyPr/>
          <a:lstStyle/>
          <a:p>
            <a:endParaRPr lang="nl-NL" dirty="0"/>
          </a:p>
          <a:p>
            <a:r>
              <a:rPr lang="nl-NL" dirty="0"/>
              <a:t>Wij regelen altijd alles voor iedereen</a:t>
            </a:r>
          </a:p>
          <a:p>
            <a:endParaRPr lang="nl-NL" dirty="0"/>
          </a:p>
          <a:p>
            <a:r>
              <a:rPr lang="nl-NL" dirty="0"/>
              <a:t>People </a:t>
            </a:r>
            <a:r>
              <a:rPr lang="nl-NL" dirty="0" err="1"/>
              <a:t>pleasers</a:t>
            </a:r>
            <a:endParaRPr lang="nl-NL" dirty="0"/>
          </a:p>
          <a:p>
            <a:endParaRPr lang="nl-NL" dirty="0"/>
          </a:p>
          <a:p>
            <a:r>
              <a:rPr lang="nl-NL" dirty="0"/>
              <a:t>Meestal ook de slimste van de klas – niet in punten maar ze zien alles veel sneller</a:t>
            </a:r>
          </a:p>
          <a:p>
            <a:endParaRPr lang="nl-NL" dirty="0"/>
          </a:p>
          <a:p>
            <a:r>
              <a:rPr lang="nl-NL" dirty="0"/>
              <a:t>Maar schaamte en schuldgevoel en frustratie is groot</a:t>
            </a:r>
          </a:p>
          <a:p>
            <a:endParaRPr lang="nl-NL" dirty="0"/>
          </a:p>
          <a:p>
            <a:r>
              <a:rPr lang="nl-NL" dirty="0"/>
              <a:t>De moeilijkste dingen oplossen of creatieve zaken bedenken.</a:t>
            </a:r>
          </a:p>
          <a:p>
            <a:endParaRPr lang="nl-NL" dirty="0"/>
          </a:p>
          <a:p>
            <a:r>
              <a:rPr lang="nl-NL" dirty="0"/>
              <a:t>Maar een whats app blijft open staan, want we weten niet waarover het gaat of wat moeten die van ons of </a:t>
            </a:r>
            <a:r>
              <a:rPr lang="nl-NL" dirty="0" err="1"/>
              <a:t>mss</a:t>
            </a:r>
            <a:r>
              <a:rPr lang="nl-NL" dirty="0"/>
              <a:t> moet ik dan wel een taak doen …</a:t>
            </a:r>
          </a:p>
          <a:p>
            <a:endParaRPr lang="nl-NL" dirty="0"/>
          </a:p>
          <a:p>
            <a:r>
              <a:rPr lang="nl-NL" dirty="0"/>
              <a:t>Schaamte en schuldgevoelens. </a:t>
            </a:r>
          </a:p>
          <a:p>
            <a:r>
              <a:rPr lang="nl-NL" dirty="0"/>
              <a:t>Zelfs onze business coach weet niet dat de acties die we zouden moeten doen, ze gewoon niet kunnen doen.</a:t>
            </a:r>
          </a:p>
        </p:txBody>
      </p:sp>
      <p:sp>
        <p:nvSpPr>
          <p:cNvPr id="4" name="Tijdelijke aanduiding voor dianummer 3">
            <a:extLst>
              <a:ext uri="{FF2B5EF4-FFF2-40B4-BE49-F238E27FC236}">
                <a16:creationId xmlns:a16="http://schemas.microsoft.com/office/drawing/2014/main" id="{6E646C5D-9982-AF97-6E69-49A5E131F9BB}"/>
              </a:ext>
            </a:extLst>
          </p:cNvPr>
          <p:cNvSpPr>
            <a:spLocks noGrp="1"/>
          </p:cNvSpPr>
          <p:nvPr>
            <p:ph type="sldNum" sz="quarter" idx="5"/>
          </p:nvPr>
        </p:nvSpPr>
        <p:spPr/>
        <p:txBody>
          <a:bodyPr/>
          <a:lstStyle/>
          <a:p>
            <a:fld id="{693CC863-2C8F-4863-8088-C73557604492}" type="slidenum">
              <a:rPr lang="nl-BE" smtClean="0"/>
              <a:t>11</a:t>
            </a:fld>
            <a:endParaRPr lang="nl-BE"/>
          </a:p>
        </p:txBody>
      </p:sp>
    </p:spTree>
    <p:extLst>
      <p:ext uri="{BB962C8B-B14F-4D97-AF65-F5344CB8AC3E}">
        <p14:creationId xmlns:p14="http://schemas.microsoft.com/office/powerpoint/2010/main" val="3808216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44D19-3063-08AC-824D-C046A62E288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DA80CA7-8BC3-888C-757B-EB07B2D9029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EC4E55B-B492-82DE-BB17-491239159D10}"/>
              </a:ext>
            </a:extLst>
          </p:cNvPr>
          <p:cNvSpPr>
            <a:spLocks noGrp="1"/>
          </p:cNvSpPr>
          <p:nvPr>
            <p:ph type="body" idx="1"/>
          </p:nvPr>
        </p:nvSpPr>
        <p:spPr/>
        <p:txBody>
          <a:bodyPr/>
          <a:lstStyle/>
          <a:p>
            <a:endParaRPr lang="nl-NL" dirty="0"/>
          </a:p>
          <a:p>
            <a:r>
              <a:rPr lang="nl-NL" dirty="0"/>
              <a:t>Iemand die niet alleen maar worstelt maar iemand die in oplossingen denkt. </a:t>
            </a:r>
          </a:p>
          <a:p>
            <a:r>
              <a:rPr lang="nl-NL" dirty="0"/>
              <a:t>Tuurlijk zijn er uitdagingen</a:t>
            </a:r>
          </a:p>
          <a:p>
            <a:r>
              <a:rPr lang="nl-NL" dirty="0"/>
              <a:t>Maar wij willen oplossingen</a:t>
            </a:r>
          </a:p>
          <a:p>
            <a:endParaRPr lang="nl-NL" dirty="0"/>
          </a:p>
          <a:p>
            <a:r>
              <a:rPr lang="nl-NL" dirty="0"/>
              <a:t>Kansen en mogelijkheden zijen</a:t>
            </a:r>
          </a:p>
          <a:p>
            <a:endParaRPr lang="nl-NL" dirty="0"/>
          </a:p>
          <a:p>
            <a:r>
              <a:rPr lang="nl-NL" dirty="0"/>
              <a:t>Die het leuk vindt om geld uit te geven.</a:t>
            </a:r>
          </a:p>
          <a:p>
            <a:r>
              <a:rPr lang="nl-NL" dirty="0"/>
              <a:t>10 k aan mijn business coach</a:t>
            </a:r>
          </a:p>
          <a:p>
            <a:r>
              <a:rPr lang="nl-NL" dirty="0"/>
              <a:t>Nog extra 10 k aan andere coaching</a:t>
            </a:r>
          </a:p>
          <a:p>
            <a:endParaRPr lang="nl-NL" dirty="0"/>
          </a:p>
          <a:p>
            <a:r>
              <a:rPr lang="nl-NL" dirty="0"/>
              <a:t>Iemand die zich het allerbeste gunt</a:t>
            </a:r>
          </a:p>
          <a:p>
            <a:endParaRPr lang="nl-NL" dirty="0"/>
          </a:p>
          <a:p>
            <a:r>
              <a:rPr lang="nl-NL" dirty="0"/>
              <a:t>Die makkelijk geld laat stromen</a:t>
            </a:r>
          </a:p>
          <a:p>
            <a:r>
              <a:rPr lang="nl-NL" dirty="0"/>
              <a:t>Iemand die kan vallen en weer opstaan.</a:t>
            </a:r>
          </a:p>
          <a:p>
            <a:endParaRPr lang="nl-NL" dirty="0"/>
          </a:p>
          <a:p>
            <a:r>
              <a:rPr lang="nl-NL" dirty="0"/>
              <a:t>Die het allergrootste spel nog groter wil spelen.</a:t>
            </a:r>
          </a:p>
          <a:p>
            <a:endParaRPr lang="nl-NL" dirty="0"/>
          </a:p>
          <a:p>
            <a:endParaRPr lang="nl-NL" b="1" dirty="0"/>
          </a:p>
        </p:txBody>
      </p:sp>
      <p:sp>
        <p:nvSpPr>
          <p:cNvPr id="4" name="Tijdelijke aanduiding voor dianummer 3">
            <a:extLst>
              <a:ext uri="{FF2B5EF4-FFF2-40B4-BE49-F238E27FC236}">
                <a16:creationId xmlns:a16="http://schemas.microsoft.com/office/drawing/2014/main" id="{E002F099-193B-4267-060D-3A0B02E7D133}"/>
              </a:ext>
            </a:extLst>
          </p:cNvPr>
          <p:cNvSpPr>
            <a:spLocks noGrp="1"/>
          </p:cNvSpPr>
          <p:nvPr>
            <p:ph type="sldNum" sz="quarter" idx="5"/>
          </p:nvPr>
        </p:nvSpPr>
        <p:spPr/>
        <p:txBody>
          <a:bodyPr/>
          <a:lstStyle/>
          <a:p>
            <a:fld id="{693CC863-2C8F-4863-8088-C73557604492}" type="slidenum">
              <a:rPr lang="nl-BE" smtClean="0"/>
              <a:t>12</a:t>
            </a:fld>
            <a:endParaRPr lang="nl-BE"/>
          </a:p>
        </p:txBody>
      </p:sp>
    </p:spTree>
    <p:extLst>
      <p:ext uri="{BB962C8B-B14F-4D97-AF65-F5344CB8AC3E}">
        <p14:creationId xmlns:p14="http://schemas.microsoft.com/office/powerpoint/2010/main" val="2090207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BE" sz="1200" dirty="0">
                <a:solidFill>
                  <a:srgbClr val="000000"/>
                </a:solidFill>
                <a:effectLst/>
                <a:latin typeface="Yu Gothic" panose="020B0400000000000000" pitchFamily="34" charset="-128"/>
                <a:ea typeface="Times New Roman" panose="02020603050405020304" pitchFamily="18" charset="0"/>
              </a:rPr>
              <a:t>10 jaar geleden onverwachte diagnose ADHD, </a:t>
            </a:r>
          </a:p>
          <a:p>
            <a:pPr fontAlgn="base"/>
            <a:r>
              <a:rPr lang="nl-BE" sz="1200" dirty="0">
                <a:solidFill>
                  <a:srgbClr val="000000"/>
                </a:solidFill>
                <a:effectLst/>
                <a:latin typeface="Yu Gothic" panose="020B0400000000000000" pitchFamily="34" charset="-128"/>
                <a:ea typeface="Times New Roman" panose="02020603050405020304" pitchFamily="18" charset="0"/>
              </a:rPr>
              <a:t>Ik begeleidde toen al 10 jaar mensen met adhd</a:t>
            </a:r>
          </a:p>
          <a:p>
            <a:pPr fontAlgn="base"/>
            <a:r>
              <a:rPr lang="nl-BE" sz="1200" dirty="0">
                <a:solidFill>
                  <a:srgbClr val="000000"/>
                </a:solidFill>
                <a:effectLst/>
                <a:latin typeface="Yu Gothic" panose="020B0400000000000000" pitchFamily="34" charset="-128"/>
                <a:ea typeface="Times New Roman" panose="02020603050405020304" pitchFamily="18" charset="0"/>
              </a:rPr>
              <a:t>ik ging aan de slag en begon informatie op te zoeken over volwassenen en ADHD</a:t>
            </a:r>
          </a:p>
          <a:p>
            <a:pPr fontAlgn="base"/>
            <a:r>
              <a:rPr lang="nl-BE" sz="1200" dirty="0">
                <a:solidFill>
                  <a:srgbClr val="000000"/>
                </a:solidFill>
                <a:effectLst/>
                <a:latin typeface="Yu Gothic" panose="020B0400000000000000" pitchFamily="34" charset="-128"/>
                <a:ea typeface="Times New Roman" panose="02020603050405020304" pitchFamily="18" charset="0"/>
              </a:rPr>
              <a:t>Want ik wist al redelijk veel uit ervaring. Ik begeleidde namelijk (via thuisbegeleiding) al kinderen en ouders.</a:t>
            </a:r>
          </a:p>
          <a:p>
            <a:pPr fontAlgn="base"/>
            <a:r>
              <a:rPr lang="nl-BE" sz="1200" dirty="0">
                <a:solidFill>
                  <a:srgbClr val="000000"/>
                </a:solidFill>
                <a:effectLst/>
                <a:latin typeface="Yu Gothic" panose="020B0400000000000000" pitchFamily="34" charset="-128"/>
                <a:ea typeface="Times New Roman" panose="02020603050405020304" pitchFamily="18" charset="0"/>
              </a:rPr>
              <a:t>Maar ik wilde meer weten. Ik wilde expert worden als coach.</a:t>
            </a:r>
          </a:p>
          <a:p>
            <a:pPr fontAlgn="base"/>
            <a:r>
              <a:rPr lang="nl-BE" sz="1200" dirty="0">
                <a:solidFill>
                  <a:srgbClr val="000000"/>
                </a:solidFill>
                <a:effectLst/>
                <a:latin typeface="Yu Gothic" panose="020B0400000000000000" pitchFamily="34" charset="-128"/>
                <a:ea typeface="Times New Roman" panose="02020603050405020304" pitchFamily="18" charset="0"/>
              </a:rPr>
              <a:t>Ik ging op onderzoek.</a:t>
            </a:r>
            <a:endParaRPr lang="nl-BE" sz="1200" dirty="0">
              <a:effectLst/>
              <a:latin typeface="Times New Roman" panose="02020603050405020304" pitchFamily="18" charset="0"/>
              <a:ea typeface="Times New Roman" panose="02020603050405020304" pitchFamily="18" charset="0"/>
            </a:endParaRPr>
          </a:p>
          <a:p>
            <a:pPr fontAlgn="base"/>
            <a:r>
              <a:rPr lang="nl-BE" sz="1200" dirty="0">
                <a:solidFill>
                  <a:srgbClr val="000000"/>
                </a:solidFill>
                <a:effectLst/>
                <a:latin typeface="Yu Gothic" panose="020B0400000000000000" pitchFamily="34" charset="-128"/>
                <a:ea typeface="Times New Roman" panose="02020603050405020304" pitchFamily="18" charset="0"/>
              </a:rPr>
              <a:t>In België vond ik quasi niets. </a:t>
            </a:r>
          </a:p>
          <a:p>
            <a:pPr fontAlgn="base"/>
            <a:r>
              <a:rPr lang="nl-BE" sz="1200" dirty="0">
                <a:solidFill>
                  <a:srgbClr val="000000"/>
                </a:solidFill>
                <a:effectLst/>
                <a:latin typeface="Yu Gothic" panose="020B0400000000000000" pitchFamily="34" charset="-128"/>
                <a:ea typeface="Times New Roman" panose="02020603050405020304" pitchFamily="18" charset="0"/>
              </a:rPr>
              <a:t>Ja info voor mensen die kinderen begeleiden maar niets over volwassenen met ADHD.</a:t>
            </a:r>
          </a:p>
          <a:p>
            <a:pPr fontAlgn="base"/>
            <a:r>
              <a:rPr lang="nl-BE" sz="1200" dirty="0">
                <a:solidFill>
                  <a:srgbClr val="000000"/>
                </a:solidFill>
                <a:effectLst/>
                <a:latin typeface="Yu Gothic" panose="020B0400000000000000" pitchFamily="34" charset="-128"/>
                <a:ea typeface="Times New Roman" panose="02020603050405020304" pitchFamily="18" charset="0"/>
              </a:rPr>
              <a:t>In Nederland vond ik al wat meer. Maar peanuts in vergeleken wat ik in Amerika vond.</a:t>
            </a:r>
          </a:p>
          <a:p>
            <a:endParaRPr lang="nl-BE" dirty="0"/>
          </a:p>
        </p:txBody>
      </p:sp>
      <p:sp>
        <p:nvSpPr>
          <p:cNvPr id="4" name="Tijdelijke aanduiding voor dianummer 3"/>
          <p:cNvSpPr>
            <a:spLocks noGrp="1"/>
          </p:cNvSpPr>
          <p:nvPr>
            <p:ph type="sldNum" sz="quarter" idx="5"/>
          </p:nvPr>
        </p:nvSpPr>
        <p:spPr/>
        <p:txBody>
          <a:bodyPr/>
          <a:lstStyle/>
          <a:p>
            <a:fld id="{693CC863-2C8F-4863-8088-C73557604492}" type="slidenum">
              <a:rPr lang="nl-BE" smtClean="0"/>
              <a:t>13</a:t>
            </a:fld>
            <a:endParaRPr lang="nl-BE"/>
          </a:p>
        </p:txBody>
      </p:sp>
    </p:spTree>
    <p:extLst>
      <p:ext uri="{BB962C8B-B14F-4D97-AF65-F5344CB8AC3E}">
        <p14:creationId xmlns:p14="http://schemas.microsoft.com/office/powerpoint/2010/main" val="1380805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BE" sz="1800" dirty="0">
                <a:solidFill>
                  <a:srgbClr val="000000"/>
                </a:solidFill>
                <a:effectLst/>
                <a:latin typeface="Yu Gothic" panose="020B0400000000000000" pitchFamily="34" charset="-128"/>
                <a:ea typeface="Times New Roman" panose="02020603050405020304" pitchFamily="18" charset="0"/>
              </a:rPr>
              <a:t>Dus ik dacht, als er zo weinig informatie over te vinden is, dan ontwikkel ik het wel zelf. </a:t>
            </a:r>
          </a:p>
          <a:p>
            <a:pPr fontAlgn="base"/>
            <a:r>
              <a:rPr lang="nl-BE" sz="1800" dirty="0">
                <a:solidFill>
                  <a:srgbClr val="000000"/>
                </a:solidFill>
                <a:effectLst/>
                <a:latin typeface="Yu Gothic" panose="020B0400000000000000" pitchFamily="34" charset="-128"/>
                <a:ea typeface="Times New Roman" panose="02020603050405020304" pitchFamily="18" charset="0"/>
              </a:rPr>
              <a:t>En daarom ben ik een onderzoek in Amerika gestart. </a:t>
            </a:r>
          </a:p>
          <a:p>
            <a:pPr fontAlgn="base"/>
            <a:r>
              <a:rPr lang="nl-BE" sz="1800" dirty="0">
                <a:solidFill>
                  <a:srgbClr val="000000"/>
                </a:solidFill>
                <a:effectLst/>
                <a:latin typeface="Yu Gothic" panose="020B0400000000000000" pitchFamily="34" charset="-128"/>
                <a:ea typeface="Times New Roman" panose="02020603050405020304" pitchFamily="18" charset="0"/>
              </a:rPr>
              <a:t>Ik vroeg aan 1000 volwassen Amerikanen met ADHD “Waar heb jij het meeste last van”.</a:t>
            </a:r>
            <a:endParaRPr lang="nl-BE" sz="1800" dirty="0">
              <a:effectLst/>
              <a:latin typeface="Times New Roman" panose="02020603050405020304" pitchFamily="18" charset="0"/>
              <a:ea typeface="Times New Roman" panose="02020603050405020304" pitchFamily="18" charset="0"/>
            </a:endParaRPr>
          </a:p>
          <a:p>
            <a:pPr fontAlgn="base"/>
            <a:r>
              <a:rPr lang="nl-BE" sz="1800" dirty="0">
                <a:solidFill>
                  <a:srgbClr val="000000"/>
                </a:solidFill>
                <a:effectLst/>
                <a:latin typeface="Yu Gothic" panose="020B0400000000000000" pitchFamily="34" charset="-128"/>
                <a:ea typeface="Times New Roman" panose="02020603050405020304" pitchFamily="18" charset="0"/>
              </a:rPr>
              <a:t>Met deze antwoorden ging ik aan de slag. </a:t>
            </a:r>
          </a:p>
          <a:p>
            <a:pPr fontAlgn="base"/>
            <a:endParaRPr lang="nl-BE" sz="1800" dirty="0">
              <a:solidFill>
                <a:srgbClr val="000000"/>
              </a:solidFill>
              <a:effectLst/>
              <a:latin typeface="Yu Gothic" panose="020B0400000000000000" pitchFamily="34" charset="-128"/>
              <a:ea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693CC863-2C8F-4863-8088-C73557604492}" type="slidenum">
              <a:rPr lang="nl-BE" smtClean="0"/>
              <a:t>14</a:t>
            </a:fld>
            <a:endParaRPr lang="nl-BE"/>
          </a:p>
        </p:txBody>
      </p:sp>
    </p:spTree>
    <p:extLst>
      <p:ext uri="{BB962C8B-B14F-4D97-AF65-F5344CB8AC3E}">
        <p14:creationId xmlns:p14="http://schemas.microsoft.com/office/powerpoint/2010/main" val="1875227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DA59E-665A-F304-976E-C1A12BDD809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C4A9305-83B4-385F-376E-5CFB8C927B0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446D111-6625-DDBE-4604-7258A1C2EDCB}"/>
              </a:ext>
            </a:extLst>
          </p:cNvPr>
          <p:cNvSpPr>
            <a:spLocks noGrp="1"/>
          </p:cNvSpPr>
          <p:nvPr>
            <p:ph type="body" idx="1"/>
          </p:nvPr>
        </p:nvSpPr>
        <p:spPr/>
        <p:txBody>
          <a:bodyPr/>
          <a:lstStyle/>
          <a:p>
            <a:pPr fontAlgn="base"/>
            <a:r>
              <a:rPr lang="nl-BE" sz="1800" dirty="0">
                <a:solidFill>
                  <a:srgbClr val="000000"/>
                </a:solidFill>
                <a:effectLst/>
                <a:latin typeface="Yu Gothic" panose="020B0400000000000000" pitchFamily="34" charset="-128"/>
                <a:ea typeface="Times New Roman" panose="02020603050405020304" pitchFamily="18" charset="0"/>
              </a:rPr>
              <a:t>Ik maakte er een studie rond, ging kijken hoe ik dit het best kon aanpakken en werkte een strategie uit. </a:t>
            </a:r>
            <a:endParaRPr lang="nl-BE" sz="1800" dirty="0">
              <a:effectLst/>
              <a:latin typeface="Times New Roman" panose="02020603050405020304" pitchFamily="18" charset="0"/>
              <a:ea typeface="Times New Roman" panose="02020603050405020304" pitchFamily="18" charset="0"/>
            </a:endParaRPr>
          </a:p>
          <a:p>
            <a:pPr fontAlgn="base"/>
            <a:r>
              <a:rPr lang="nl-BE" sz="1800" dirty="0">
                <a:solidFill>
                  <a:srgbClr val="000000"/>
                </a:solidFill>
                <a:effectLst/>
                <a:latin typeface="Yu Gothic" panose="020B0400000000000000" pitchFamily="34" charset="-128"/>
                <a:ea typeface="Times New Roman" panose="02020603050405020304" pitchFamily="18" charset="0"/>
              </a:rPr>
              <a:t>Vervolgens ging ik het eerst zelf uittesten. </a:t>
            </a:r>
          </a:p>
          <a:p>
            <a:pPr fontAlgn="base"/>
            <a:r>
              <a:rPr lang="nl-BE" sz="1800" dirty="0">
                <a:solidFill>
                  <a:srgbClr val="000000"/>
                </a:solidFill>
                <a:effectLst/>
                <a:latin typeface="Yu Gothic" panose="020B0400000000000000" pitchFamily="34" charset="-128"/>
                <a:ea typeface="Times New Roman" panose="02020603050405020304" pitchFamily="18" charset="0"/>
              </a:rPr>
              <a:t>Ik netwerkte op dat moment al veel. Ik sprak hierover met andere mensen op het werkveld en die waren enthousiast en wilde dit testen.</a:t>
            </a:r>
          </a:p>
          <a:p>
            <a:pPr fontAlgn="base"/>
            <a:r>
              <a:rPr lang="nl-BE" sz="1800" dirty="0">
                <a:solidFill>
                  <a:srgbClr val="000000"/>
                </a:solidFill>
                <a:effectLst/>
                <a:latin typeface="Yu Gothic" panose="020B0400000000000000" pitchFamily="34" charset="-128"/>
                <a:ea typeface="Times New Roman" panose="02020603050405020304" pitchFamily="18" charset="0"/>
              </a:rPr>
              <a:t>Zo lanceerde ik mijn piloottrajecten.</a:t>
            </a:r>
          </a:p>
          <a:p>
            <a:pPr fontAlgn="base"/>
            <a:endParaRPr lang="nl-BE" sz="1800" dirty="0">
              <a:solidFill>
                <a:srgbClr val="000000"/>
              </a:solidFill>
              <a:effectLst/>
              <a:latin typeface="Yu Gothic" panose="020B0400000000000000" pitchFamily="34" charset="-128"/>
              <a:ea typeface="Times New Roman" panose="02020603050405020304" pitchFamily="18" charset="0"/>
            </a:endParaRPr>
          </a:p>
          <a:p>
            <a:pPr fontAlgn="base"/>
            <a:endParaRPr lang="nl-BE" sz="1800" dirty="0">
              <a:solidFill>
                <a:srgbClr val="000000"/>
              </a:solidFill>
              <a:effectLst/>
              <a:latin typeface="Yu Gothic" panose="020B0400000000000000" pitchFamily="34" charset="-128"/>
              <a:ea typeface="Times New Roman" panose="02020603050405020304" pitchFamily="18" charset="0"/>
            </a:endParaRPr>
          </a:p>
          <a:p>
            <a:pPr fontAlgn="base"/>
            <a:endParaRPr lang="nl-BE" sz="1800" dirty="0">
              <a:solidFill>
                <a:srgbClr val="000000"/>
              </a:solidFill>
              <a:effectLst/>
              <a:latin typeface="Yu Gothic" panose="020B0400000000000000" pitchFamily="34" charset="-128"/>
              <a:ea typeface="Times New Roman" panose="02020603050405020304" pitchFamily="18" charset="0"/>
            </a:endParaRPr>
          </a:p>
          <a:p>
            <a:pPr fontAlgn="base"/>
            <a:endParaRPr lang="nl-BE" sz="1800" dirty="0">
              <a:solidFill>
                <a:srgbClr val="000000"/>
              </a:solidFill>
              <a:effectLst/>
              <a:latin typeface="Yu Gothic" panose="020B0400000000000000" pitchFamily="34" charset="-128"/>
              <a:ea typeface="Times New Roman" panose="02020603050405020304" pitchFamily="18" charset="0"/>
            </a:endParaRPr>
          </a:p>
        </p:txBody>
      </p:sp>
      <p:sp>
        <p:nvSpPr>
          <p:cNvPr id="4" name="Tijdelijke aanduiding voor dianummer 3">
            <a:extLst>
              <a:ext uri="{FF2B5EF4-FFF2-40B4-BE49-F238E27FC236}">
                <a16:creationId xmlns:a16="http://schemas.microsoft.com/office/drawing/2014/main" id="{BF4A4332-0D9B-E3CC-E3C4-A516B5798608}"/>
              </a:ext>
            </a:extLst>
          </p:cNvPr>
          <p:cNvSpPr>
            <a:spLocks noGrp="1"/>
          </p:cNvSpPr>
          <p:nvPr>
            <p:ph type="sldNum" sz="quarter" idx="5"/>
          </p:nvPr>
        </p:nvSpPr>
        <p:spPr/>
        <p:txBody>
          <a:bodyPr/>
          <a:lstStyle/>
          <a:p>
            <a:fld id="{693CC863-2C8F-4863-8088-C73557604492}" type="slidenum">
              <a:rPr lang="nl-BE" smtClean="0"/>
              <a:t>15</a:t>
            </a:fld>
            <a:endParaRPr lang="nl-BE"/>
          </a:p>
        </p:txBody>
      </p:sp>
    </p:spTree>
    <p:extLst>
      <p:ext uri="{BB962C8B-B14F-4D97-AF65-F5344CB8AC3E}">
        <p14:creationId xmlns:p14="http://schemas.microsoft.com/office/powerpoint/2010/main" val="5321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17AA6-7F6E-2C04-7080-BA97C7F1E69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0FD6428-E514-B979-B8F2-2E2CBA00FD3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860EC9F-00EE-D3F5-3FF4-645A889F3FDC}"/>
              </a:ext>
            </a:extLst>
          </p:cNvPr>
          <p:cNvSpPr>
            <a:spLocks noGrp="1"/>
          </p:cNvSpPr>
          <p:nvPr>
            <p:ph type="body" idx="1"/>
          </p:nvPr>
        </p:nvSpPr>
        <p:spPr/>
        <p:txBody>
          <a:bodyPr/>
          <a:lstStyle/>
          <a:p>
            <a:pPr fontAlgn="base"/>
            <a:endParaRPr lang="nl-BE" sz="1800" dirty="0">
              <a:solidFill>
                <a:srgbClr val="000000"/>
              </a:solidFill>
              <a:effectLst/>
              <a:latin typeface="Yu Gothic" panose="020B0400000000000000" pitchFamily="34" charset="-128"/>
              <a:ea typeface="Times New Roman" panose="02020603050405020304" pitchFamily="18" charset="0"/>
            </a:endParaRPr>
          </a:p>
          <a:p>
            <a:pPr fontAlgn="base"/>
            <a:endParaRPr lang="nl-BE" sz="1800" dirty="0">
              <a:solidFill>
                <a:srgbClr val="000000"/>
              </a:solidFill>
              <a:effectLst/>
              <a:latin typeface="Yu Gothic" panose="020B0400000000000000" pitchFamily="34" charset="-128"/>
              <a:ea typeface="Times New Roman" panose="02020603050405020304" pitchFamily="18" charset="0"/>
            </a:endParaRPr>
          </a:p>
          <a:p>
            <a:pPr fontAlgn="base"/>
            <a:endParaRPr lang="nl-BE" sz="1800" dirty="0">
              <a:solidFill>
                <a:srgbClr val="000000"/>
              </a:solidFill>
              <a:effectLst/>
              <a:latin typeface="Yu Gothic" panose="020B0400000000000000" pitchFamily="34" charset="-128"/>
              <a:ea typeface="Times New Roman" panose="02020603050405020304" pitchFamily="18" charset="0"/>
            </a:endParaRPr>
          </a:p>
          <a:p>
            <a:pPr fontAlgn="base"/>
            <a:endParaRPr lang="nl-BE" sz="1800" dirty="0">
              <a:solidFill>
                <a:srgbClr val="000000"/>
              </a:solidFill>
              <a:effectLst/>
              <a:latin typeface="Yu Gothic" panose="020B0400000000000000" pitchFamily="34" charset="-128"/>
              <a:ea typeface="Times New Roman" panose="02020603050405020304" pitchFamily="18" charset="0"/>
            </a:endParaRPr>
          </a:p>
        </p:txBody>
      </p:sp>
      <p:sp>
        <p:nvSpPr>
          <p:cNvPr id="4" name="Tijdelijke aanduiding voor dianummer 3">
            <a:extLst>
              <a:ext uri="{FF2B5EF4-FFF2-40B4-BE49-F238E27FC236}">
                <a16:creationId xmlns:a16="http://schemas.microsoft.com/office/drawing/2014/main" id="{A09012B5-1BEF-1BDE-3CFA-DED55341A861}"/>
              </a:ext>
            </a:extLst>
          </p:cNvPr>
          <p:cNvSpPr>
            <a:spLocks noGrp="1"/>
          </p:cNvSpPr>
          <p:nvPr>
            <p:ph type="sldNum" sz="quarter" idx="5"/>
          </p:nvPr>
        </p:nvSpPr>
        <p:spPr/>
        <p:txBody>
          <a:bodyPr/>
          <a:lstStyle/>
          <a:p>
            <a:fld id="{693CC863-2C8F-4863-8088-C73557604492}" type="slidenum">
              <a:rPr lang="nl-BE" smtClean="0"/>
              <a:t>16</a:t>
            </a:fld>
            <a:endParaRPr lang="nl-BE"/>
          </a:p>
        </p:txBody>
      </p:sp>
    </p:spTree>
    <p:extLst>
      <p:ext uri="{BB962C8B-B14F-4D97-AF65-F5344CB8AC3E}">
        <p14:creationId xmlns:p14="http://schemas.microsoft.com/office/powerpoint/2010/main" val="3831890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90CC3-3180-4738-E693-8B1E0DEB3BE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EC9AC5C-6E4B-C3CF-03B3-E039D3B6C54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A1DFCC3-5E99-65B2-F6B0-F7B9627EFCF6}"/>
              </a:ext>
            </a:extLst>
          </p:cNvPr>
          <p:cNvSpPr>
            <a:spLocks noGrp="1"/>
          </p:cNvSpPr>
          <p:nvPr>
            <p:ph type="body" idx="1"/>
          </p:nvPr>
        </p:nvSpPr>
        <p:spPr/>
        <p:txBody>
          <a:bodyPr/>
          <a:lstStyle/>
          <a:p>
            <a:endParaRPr lang="nl-NL" b="0" dirty="0"/>
          </a:p>
          <a:p>
            <a:r>
              <a:rPr lang="nl-NL" b="0" dirty="0"/>
              <a:t>Snappen waarom het voor mij anders moest en met wie moest ik mij omringen?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En dat was mijn grootste doorbraak en dus ook mijn goud</a:t>
            </a:r>
          </a:p>
          <a:p>
            <a:endParaRPr lang="nl-NL" dirty="0"/>
          </a:p>
        </p:txBody>
      </p:sp>
      <p:sp>
        <p:nvSpPr>
          <p:cNvPr id="4" name="Tijdelijke aanduiding voor dianummer 3">
            <a:extLst>
              <a:ext uri="{FF2B5EF4-FFF2-40B4-BE49-F238E27FC236}">
                <a16:creationId xmlns:a16="http://schemas.microsoft.com/office/drawing/2014/main" id="{DCBDFB9C-F13A-2AB9-C308-A03B2A1EEFCE}"/>
              </a:ext>
            </a:extLst>
          </p:cNvPr>
          <p:cNvSpPr>
            <a:spLocks noGrp="1"/>
          </p:cNvSpPr>
          <p:nvPr>
            <p:ph type="sldNum" sz="quarter" idx="5"/>
          </p:nvPr>
        </p:nvSpPr>
        <p:spPr/>
        <p:txBody>
          <a:bodyPr/>
          <a:lstStyle/>
          <a:p>
            <a:fld id="{693CC863-2C8F-4863-8088-C73557604492}" type="slidenum">
              <a:rPr lang="nl-BE" smtClean="0"/>
              <a:t>17</a:t>
            </a:fld>
            <a:endParaRPr lang="nl-BE"/>
          </a:p>
        </p:txBody>
      </p:sp>
    </p:spTree>
    <p:extLst>
      <p:ext uri="{BB962C8B-B14F-4D97-AF65-F5344CB8AC3E}">
        <p14:creationId xmlns:p14="http://schemas.microsoft.com/office/powerpoint/2010/main" val="3419890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61DA9-5934-BC06-BF5A-594BC814FFA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BBB62EE-01A6-4986-82EC-1FA918D4170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0137E08-67AC-FAE8-ED1D-83737F5374A9}"/>
              </a:ext>
            </a:extLst>
          </p:cNvPr>
          <p:cNvSpPr>
            <a:spLocks noGrp="1"/>
          </p:cNvSpPr>
          <p:nvPr>
            <p:ph type="body" idx="1"/>
          </p:nvPr>
        </p:nvSpPr>
        <p:spPr/>
        <p:txBody>
          <a:bodyPr/>
          <a:lstStyle/>
          <a:p>
            <a:r>
              <a:rPr lang="nl-NL" dirty="0"/>
              <a:t>Eerste grote doorbraak</a:t>
            </a:r>
          </a:p>
          <a:p>
            <a:endParaRPr lang="nl-NL" dirty="0"/>
          </a:p>
          <a:p>
            <a:r>
              <a:rPr lang="nl-NL" dirty="0"/>
              <a:t>Ik omring mij graag met mensen die mij waarderen en niet alleen maar accepteren.</a:t>
            </a:r>
          </a:p>
          <a:p>
            <a:endParaRPr lang="nl-NL" dirty="0"/>
          </a:p>
          <a:p>
            <a:r>
              <a:rPr lang="nl-NL" dirty="0"/>
              <a:t>En dat is ook mijn grootste doorbraak geweest.</a:t>
            </a:r>
          </a:p>
          <a:p>
            <a:endParaRPr lang="nl-NL" dirty="0"/>
          </a:p>
          <a:p>
            <a:r>
              <a:rPr lang="nl-NL" dirty="0"/>
              <a:t>Omringen met ondernemers die van het leven houden, alles uit het leven willen halen wat er ook maar in zit</a:t>
            </a:r>
          </a:p>
          <a:p>
            <a:r>
              <a:rPr lang="nl-NL" dirty="0"/>
              <a:t>Kijken welke kansen er zijn en de ballen hebben om ze ook te grijpen</a:t>
            </a:r>
          </a:p>
          <a:p>
            <a:endParaRPr lang="nl-NL" dirty="0"/>
          </a:p>
          <a:p>
            <a:r>
              <a:rPr lang="nl-NL" dirty="0"/>
              <a:t>Kijken welke kansen er nog zijn en welke nog en welke nog.</a:t>
            </a:r>
          </a:p>
          <a:p>
            <a:endParaRPr lang="nl-NL" dirty="0"/>
          </a:p>
          <a:p>
            <a:endParaRPr lang="nl-NL" dirty="0"/>
          </a:p>
          <a:p>
            <a:r>
              <a:rPr lang="nl-NL" dirty="0"/>
              <a:t>Dat zijn mijn klanten – dat zijn de mensen waar ik mij zowel privé als business mee omring</a:t>
            </a:r>
          </a:p>
          <a:p>
            <a:endParaRPr lang="nl-NL" dirty="0"/>
          </a:p>
          <a:p>
            <a:r>
              <a:rPr lang="nl-NL" dirty="0"/>
              <a:t>Je wordt 5 mensen waarmee je je omringt.</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Laat mij mar in mijn visioenen, ideeën en </a:t>
            </a:r>
            <a:r>
              <a:rPr lang="nl-NL" b="1" dirty="0" err="1"/>
              <a:t>strategieen</a:t>
            </a:r>
            <a:r>
              <a:rPr lang="nl-NL" b="1" dirty="0"/>
              <a:t> zitten. Dromen en de grote lijnen uitwerken.</a:t>
            </a:r>
          </a:p>
          <a:p>
            <a:endParaRPr lang="nl-NL" dirty="0"/>
          </a:p>
          <a:p>
            <a:endParaRPr lang="nl-NL" dirty="0"/>
          </a:p>
        </p:txBody>
      </p:sp>
      <p:sp>
        <p:nvSpPr>
          <p:cNvPr id="4" name="Tijdelijke aanduiding voor dianummer 3">
            <a:extLst>
              <a:ext uri="{FF2B5EF4-FFF2-40B4-BE49-F238E27FC236}">
                <a16:creationId xmlns:a16="http://schemas.microsoft.com/office/drawing/2014/main" id="{6C72C9B2-4D7A-ABB7-66D0-BFB724BDD752}"/>
              </a:ext>
            </a:extLst>
          </p:cNvPr>
          <p:cNvSpPr>
            <a:spLocks noGrp="1"/>
          </p:cNvSpPr>
          <p:nvPr>
            <p:ph type="sldNum" sz="quarter" idx="5"/>
          </p:nvPr>
        </p:nvSpPr>
        <p:spPr/>
        <p:txBody>
          <a:bodyPr/>
          <a:lstStyle/>
          <a:p>
            <a:fld id="{693CC863-2C8F-4863-8088-C73557604492}" type="slidenum">
              <a:rPr lang="nl-BE" smtClean="0"/>
              <a:t>18</a:t>
            </a:fld>
            <a:endParaRPr lang="nl-BE"/>
          </a:p>
        </p:txBody>
      </p:sp>
    </p:spTree>
    <p:extLst>
      <p:ext uri="{BB962C8B-B14F-4D97-AF65-F5344CB8AC3E}">
        <p14:creationId xmlns:p14="http://schemas.microsoft.com/office/powerpoint/2010/main" val="4033322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7A6F6-AE49-A997-76E4-6DE7CEB8947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DBEBBDE-A99A-D496-9381-E6E6DDCFF99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93B5BFF-8AB0-2FA2-C55A-2624B8495EEA}"/>
              </a:ext>
            </a:extLst>
          </p:cNvPr>
          <p:cNvSpPr>
            <a:spLocks noGrp="1"/>
          </p:cNvSpPr>
          <p:nvPr>
            <p:ph type="body" idx="1"/>
          </p:nvPr>
        </p:nvSpPr>
        <p:spPr/>
        <p:txBody>
          <a:bodyPr/>
          <a:lstStyle/>
          <a:p>
            <a:r>
              <a:rPr lang="nl-NL" dirty="0"/>
              <a:t>Wie wil je zijn?</a:t>
            </a:r>
          </a:p>
          <a:p>
            <a:endParaRPr lang="nl-NL" dirty="0"/>
          </a:p>
          <a:p>
            <a:r>
              <a:rPr lang="nl-NL" dirty="0"/>
              <a:t>Bruistablet of zuigtablet?</a:t>
            </a:r>
          </a:p>
          <a:p>
            <a:endParaRPr lang="nl-NL" dirty="0"/>
          </a:p>
          <a:p>
            <a:r>
              <a:rPr lang="nl-NL" dirty="0"/>
              <a:t>Oplossing voor ieder probleem</a:t>
            </a:r>
          </a:p>
          <a:p>
            <a:endParaRPr lang="nl-NL" dirty="0"/>
          </a:p>
          <a:p>
            <a:r>
              <a:rPr lang="nl-NL" dirty="0"/>
              <a:t>Of probleem voor iedere oplossing – ja maar …</a:t>
            </a:r>
          </a:p>
        </p:txBody>
      </p:sp>
      <p:sp>
        <p:nvSpPr>
          <p:cNvPr id="4" name="Tijdelijke aanduiding voor dianummer 3">
            <a:extLst>
              <a:ext uri="{FF2B5EF4-FFF2-40B4-BE49-F238E27FC236}">
                <a16:creationId xmlns:a16="http://schemas.microsoft.com/office/drawing/2014/main" id="{8126C8D9-5130-0523-6EE8-E322D8C9E701}"/>
              </a:ext>
            </a:extLst>
          </p:cNvPr>
          <p:cNvSpPr>
            <a:spLocks noGrp="1"/>
          </p:cNvSpPr>
          <p:nvPr>
            <p:ph type="sldNum" sz="quarter" idx="5"/>
          </p:nvPr>
        </p:nvSpPr>
        <p:spPr/>
        <p:txBody>
          <a:bodyPr/>
          <a:lstStyle/>
          <a:p>
            <a:fld id="{693CC863-2C8F-4863-8088-C73557604492}" type="slidenum">
              <a:rPr lang="nl-BE" smtClean="0"/>
              <a:t>19</a:t>
            </a:fld>
            <a:endParaRPr lang="nl-BE"/>
          </a:p>
        </p:txBody>
      </p:sp>
    </p:spTree>
    <p:extLst>
      <p:ext uri="{BB962C8B-B14F-4D97-AF65-F5344CB8AC3E}">
        <p14:creationId xmlns:p14="http://schemas.microsoft.com/office/powerpoint/2010/main" val="3900355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504E7-3516-5E3C-9B1C-B74B257CFE7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C77195-D2CB-91BE-6F31-D97C432ECB5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3F182E4-BCE5-CE17-19B0-7C9AA83102C7}"/>
              </a:ext>
            </a:extLst>
          </p:cNvPr>
          <p:cNvSpPr>
            <a:spLocks noGrp="1"/>
          </p:cNvSpPr>
          <p:nvPr>
            <p:ph type="body" idx="1"/>
          </p:nvPr>
        </p:nvSpPr>
        <p:spPr/>
        <p:txBody>
          <a:bodyPr/>
          <a:lstStyle/>
          <a:p>
            <a:r>
              <a:rPr lang="nl-NL" dirty="0"/>
              <a:t>https://www.instagram.com/mrswolfadhd/</a:t>
            </a:r>
          </a:p>
          <a:p>
            <a:r>
              <a:rPr lang="nl-NL" dirty="0"/>
              <a:t>https://www.linkedin.com/in/tatianarombaut/</a:t>
            </a:r>
          </a:p>
        </p:txBody>
      </p:sp>
      <p:sp>
        <p:nvSpPr>
          <p:cNvPr id="4" name="Tijdelijke aanduiding voor dianummer 3">
            <a:extLst>
              <a:ext uri="{FF2B5EF4-FFF2-40B4-BE49-F238E27FC236}">
                <a16:creationId xmlns:a16="http://schemas.microsoft.com/office/drawing/2014/main" id="{A232A74F-D875-BF55-4E7B-46B1B2DBA64F}"/>
              </a:ext>
            </a:extLst>
          </p:cNvPr>
          <p:cNvSpPr>
            <a:spLocks noGrp="1"/>
          </p:cNvSpPr>
          <p:nvPr>
            <p:ph type="sldNum" sz="quarter" idx="5"/>
          </p:nvPr>
        </p:nvSpPr>
        <p:spPr/>
        <p:txBody>
          <a:bodyPr/>
          <a:lstStyle/>
          <a:p>
            <a:fld id="{693CC863-2C8F-4863-8088-C73557604492}" type="slidenum">
              <a:rPr lang="nl-BE" smtClean="0"/>
              <a:t>2</a:t>
            </a:fld>
            <a:endParaRPr lang="nl-BE"/>
          </a:p>
        </p:txBody>
      </p:sp>
    </p:spTree>
    <p:extLst>
      <p:ext uri="{BB962C8B-B14F-4D97-AF65-F5344CB8AC3E}">
        <p14:creationId xmlns:p14="http://schemas.microsoft.com/office/powerpoint/2010/main" val="519039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021B6-EDE3-A454-180F-9854AD42E72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E347BFC-F027-0C28-B16B-6C7B19CF078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6A7525C-4AD2-FDF4-9F79-7D2ABD9C479D}"/>
              </a:ext>
            </a:extLst>
          </p:cNvPr>
          <p:cNvSpPr>
            <a:spLocks noGrp="1"/>
          </p:cNvSpPr>
          <p:nvPr>
            <p:ph type="body" idx="1"/>
          </p:nvPr>
        </p:nvSpPr>
        <p:spPr/>
        <p:txBody>
          <a:bodyPr/>
          <a:lstStyle/>
          <a:p>
            <a:pPr marL="0" indent="0">
              <a:lnSpc>
                <a:spcPct val="150000"/>
              </a:lnSpc>
              <a:buFont typeface="Arial" panose="020B0604020202020204" pitchFamily="34" charset="0"/>
              <a:buNone/>
            </a:pPr>
            <a:endParaRPr lang="nl-BE" sz="1200" b="0" dirty="0">
              <a:solidFill>
                <a:schemeClr val="tx2"/>
              </a:solidFill>
            </a:endParaRPr>
          </a:p>
        </p:txBody>
      </p:sp>
      <p:sp>
        <p:nvSpPr>
          <p:cNvPr id="4" name="Tijdelijke aanduiding voor dianummer 3">
            <a:extLst>
              <a:ext uri="{FF2B5EF4-FFF2-40B4-BE49-F238E27FC236}">
                <a16:creationId xmlns:a16="http://schemas.microsoft.com/office/drawing/2014/main" id="{C013DBFB-6790-06CA-9CDD-90976E0FAAFA}"/>
              </a:ext>
            </a:extLst>
          </p:cNvPr>
          <p:cNvSpPr>
            <a:spLocks noGrp="1"/>
          </p:cNvSpPr>
          <p:nvPr>
            <p:ph type="sldNum" sz="quarter" idx="5"/>
          </p:nvPr>
        </p:nvSpPr>
        <p:spPr/>
        <p:txBody>
          <a:bodyPr/>
          <a:lstStyle/>
          <a:p>
            <a:fld id="{693CC863-2C8F-4863-8088-C73557604492}" type="slidenum">
              <a:rPr lang="nl-BE" smtClean="0"/>
              <a:t>20</a:t>
            </a:fld>
            <a:endParaRPr lang="nl-BE"/>
          </a:p>
        </p:txBody>
      </p:sp>
    </p:spTree>
    <p:extLst>
      <p:ext uri="{BB962C8B-B14F-4D97-AF65-F5344CB8AC3E}">
        <p14:creationId xmlns:p14="http://schemas.microsoft.com/office/powerpoint/2010/main" val="235862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i="1" dirty="0">
                <a:solidFill>
                  <a:srgbClr val="333333"/>
                </a:solidFill>
                <a:effectLst/>
                <a:latin typeface="Yu Gothic" panose="020B0400000000000000" pitchFamily="34" charset="-128"/>
                <a:ea typeface="Calibri" panose="020F0502020204030204" pitchFamily="34" charset="0"/>
                <a:cs typeface="Arial" panose="020B0604020202020204" pitchFamily="34" charset="0"/>
              </a:rPr>
              <a:t>Albert Einstein</a:t>
            </a:r>
            <a:endParaRPr lang="nl-BE" dirty="0"/>
          </a:p>
        </p:txBody>
      </p:sp>
      <p:sp>
        <p:nvSpPr>
          <p:cNvPr id="4" name="Tijdelijke aanduiding voor dianummer 3"/>
          <p:cNvSpPr>
            <a:spLocks noGrp="1"/>
          </p:cNvSpPr>
          <p:nvPr>
            <p:ph type="sldNum" sz="quarter" idx="5"/>
          </p:nvPr>
        </p:nvSpPr>
        <p:spPr/>
        <p:txBody>
          <a:bodyPr/>
          <a:lstStyle/>
          <a:p>
            <a:fld id="{693CC863-2C8F-4863-8088-C73557604492}" type="slidenum">
              <a:rPr lang="nl-BE" smtClean="0"/>
              <a:t>21</a:t>
            </a:fld>
            <a:endParaRPr lang="nl-BE"/>
          </a:p>
        </p:txBody>
      </p:sp>
    </p:spTree>
    <p:extLst>
      <p:ext uri="{BB962C8B-B14F-4D97-AF65-F5344CB8AC3E}">
        <p14:creationId xmlns:p14="http://schemas.microsoft.com/office/powerpoint/2010/main" val="275746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i="1" dirty="0">
                <a:solidFill>
                  <a:srgbClr val="333333"/>
                </a:solidFill>
                <a:effectLst/>
                <a:latin typeface="Yu Gothic" panose="020B0400000000000000" pitchFamily="34" charset="-128"/>
                <a:ea typeface="Calibri" panose="020F0502020204030204" pitchFamily="34" charset="0"/>
                <a:cs typeface="Arial" panose="020B0604020202020204" pitchFamily="34" charset="0"/>
              </a:rPr>
              <a:t>Bill Clinton</a:t>
            </a:r>
            <a:endParaRPr lang="nl-BE" dirty="0"/>
          </a:p>
        </p:txBody>
      </p:sp>
      <p:sp>
        <p:nvSpPr>
          <p:cNvPr id="4" name="Tijdelijke aanduiding voor dianummer 3"/>
          <p:cNvSpPr>
            <a:spLocks noGrp="1"/>
          </p:cNvSpPr>
          <p:nvPr>
            <p:ph type="sldNum" sz="quarter" idx="5"/>
          </p:nvPr>
        </p:nvSpPr>
        <p:spPr/>
        <p:txBody>
          <a:bodyPr/>
          <a:lstStyle/>
          <a:p>
            <a:fld id="{693CC863-2C8F-4863-8088-C73557604492}" type="slidenum">
              <a:rPr lang="nl-BE" smtClean="0"/>
              <a:t>22</a:t>
            </a:fld>
            <a:endParaRPr lang="nl-BE"/>
          </a:p>
        </p:txBody>
      </p:sp>
    </p:spTree>
    <p:extLst>
      <p:ext uri="{BB962C8B-B14F-4D97-AF65-F5344CB8AC3E}">
        <p14:creationId xmlns:p14="http://schemas.microsoft.com/office/powerpoint/2010/main" val="640064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i="1" dirty="0">
                <a:solidFill>
                  <a:srgbClr val="333333"/>
                </a:solidFill>
                <a:effectLst/>
                <a:latin typeface="Yu Gothic" panose="020B0400000000000000" pitchFamily="34" charset="-128"/>
                <a:ea typeface="Calibri" panose="020F0502020204030204" pitchFamily="34" charset="0"/>
                <a:cs typeface="Arial" panose="020B0604020202020204" pitchFamily="34" charset="0"/>
              </a:rPr>
              <a:t>, Steve Jobs</a:t>
            </a:r>
            <a:endParaRPr lang="nl-BE" dirty="0"/>
          </a:p>
        </p:txBody>
      </p:sp>
      <p:sp>
        <p:nvSpPr>
          <p:cNvPr id="4" name="Tijdelijke aanduiding voor dianummer 3"/>
          <p:cNvSpPr>
            <a:spLocks noGrp="1"/>
          </p:cNvSpPr>
          <p:nvPr>
            <p:ph type="sldNum" sz="quarter" idx="5"/>
          </p:nvPr>
        </p:nvSpPr>
        <p:spPr/>
        <p:txBody>
          <a:bodyPr/>
          <a:lstStyle/>
          <a:p>
            <a:fld id="{693CC863-2C8F-4863-8088-C73557604492}" type="slidenum">
              <a:rPr lang="nl-BE" smtClean="0"/>
              <a:t>23</a:t>
            </a:fld>
            <a:endParaRPr lang="nl-BE"/>
          </a:p>
        </p:txBody>
      </p:sp>
    </p:spTree>
    <p:extLst>
      <p:ext uri="{BB962C8B-B14F-4D97-AF65-F5344CB8AC3E}">
        <p14:creationId xmlns:p14="http://schemas.microsoft.com/office/powerpoint/2010/main" val="4155497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i="1" dirty="0">
                <a:solidFill>
                  <a:srgbClr val="333333"/>
                </a:solidFill>
                <a:effectLst/>
                <a:latin typeface="Yu Gothic" panose="020B0400000000000000" pitchFamily="34" charset="-128"/>
                <a:ea typeface="Calibri" panose="020F0502020204030204" pitchFamily="34" charset="0"/>
                <a:cs typeface="Arial" panose="020B0604020202020204" pitchFamily="34" charset="0"/>
              </a:rPr>
              <a:t>Linda De Mol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i="1" dirty="0">
              <a:solidFill>
                <a:srgbClr val="333333"/>
              </a:solidFill>
              <a:effectLst/>
              <a:latin typeface="Yu Gothic" panose="020B0400000000000000"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i="1" dirty="0">
                <a:solidFill>
                  <a:srgbClr val="333333"/>
                </a:solidFill>
                <a:effectLst/>
                <a:latin typeface="Yu Gothic" panose="020B0400000000000000" pitchFamily="34" charset="-128"/>
                <a:cs typeface="Arial" panose="020B0604020202020204" pitchFamily="34" charset="0"/>
              </a:rPr>
              <a:t>NIET standaard!!! Geen grijze muis willen zijn!</a:t>
            </a:r>
            <a:endParaRPr lang="nl-BE" dirty="0"/>
          </a:p>
        </p:txBody>
      </p:sp>
      <p:sp>
        <p:nvSpPr>
          <p:cNvPr id="4" name="Tijdelijke aanduiding voor dianummer 3"/>
          <p:cNvSpPr>
            <a:spLocks noGrp="1"/>
          </p:cNvSpPr>
          <p:nvPr>
            <p:ph type="sldNum" sz="quarter" idx="5"/>
          </p:nvPr>
        </p:nvSpPr>
        <p:spPr/>
        <p:txBody>
          <a:bodyPr/>
          <a:lstStyle/>
          <a:p>
            <a:fld id="{693CC863-2C8F-4863-8088-C73557604492}" type="slidenum">
              <a:rPr lang="nl-BE" smtClean="0"/>
              <a:t>24</a:t>
            </a:fld>
            <a:endParaRPr lang="nl-BE"/>
          </a:p>
        </p:txBody>
      </p:sp>
    </p:spTree>
    <p:extLst>
      <p:ext uri="{BB962C8B-B14F-4D97-AF65-F5344CB8AC3E}">
        <p14:creationId xmlns:p14="http://schemas.microsoft.com/office/powerpoint/2010/main" val="4231506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i="1" dirty="0">
                <a:solidFill>
                  <a:srgbClr val="333333"/>
                </a:solidFill>
                <a:effectLst/>
                <a:latin typeface="Yu Gothic" panose="020B0400000000000000" pitchFamily="34" charset="-128"/>
                <a:ea typeface="Calibri" panose="020F0502020204030204" pitchFamily="34" charset="0"/>
                <a:cs typeface="Arial" panose="020B0604020202020204" pitchFamily="34" charset="0"/>
              </a:rPr>
              <a:t>, Richard </a:t>
            </a:r>
            <a:r>
              <a:rPr lang="nl-BE" sz="1200" i="1" dirty="0" err="1">
                <a:solidFill>
                  <a:srgbClr val="333333"/>
                </a:solidFill>
                <a:effectLst/>
                <a:latin typeface="Yu Gothic" panose="020B0400000000000000" pitchFamily="34" charset="-128"/>
                <a:ea typeface="Calibri" panose="020F0502020204030204" pitchFamily="34" charset="0"/>
                <a:cs typeface="Arial" panose="020B0604020202020204" pitchFamily="34" charset="0"/>
              </a:rPr>
              <a:t>Branson</a:t>
            </a:r>
            <a:r>
              <a:rPr lang="nl-BE" sz="1200" i="1" dirty="0">
                <a:solidFill>
                  <a:srgbClr val="333333"/>
                </a:solidFill>
                <a:effectLst/>
                <a:latin typeface="Yu Gothic" panose="020B0400000000000000" pitchFamily="34" charset="-128"/>
                <a:ea typeface="Calibri" panose="020F0502020204030204" pitchFamily="34" charset="0"/>
                <a:cs typeface="Arial" panose="020B0604020202020204" pitchFamily="34" charset="0"/>
              </a:rPr>
              <a:t> (Virgin </a:t>
            </a:r>
            <a:r>
              <a:rPr lang="nl-BE" sz="1200" i="1" dirty="0" err="1">
                <a:solidFill>
                  <a:srgbClr val="333333"/>
                </a:solidFill>
                <a:effectLst/>
                <a:latin typeface="Yu Gothic" panose="020B0400000000000000" pitchFamily="34" charset="-128"/>
                <a:ea typeface="Calibri" panose="020F0502020204030204" pitchFamily="34" charset="0"/>
                <a:cs typeface="Arial" panose="020B0604020202020204" pitchFamily="34" charset="0"/>
              </a:rPr>
              <a:t>Atlantic</a:t>
            </a:r>
            <a:r>
              <a:rPr lang="nl-BE" sz="1200" i="1" dirty="0">
                <a:solidFill>
                  <a:srgbClr val="333333"/>
                </a:solidFill>
                <a:effectLst/>
                <a:latin typeface="Yu Gothic" panose="020B0400000000000000" pitchFamily="34" charset="-128"/>
                <a:ea typeface="Calibri" panose="020F0502020204030204" pitchFamily="34" charset="0"/>
                <a:cs typeface="Arial" panose="020B0604020202020204" pitchFamily="34" charset="0"/>
              </a:rPr>
              <a:t>)</a:t>
            </a:r>
            <a:endParaRPr lang="nl-BE" dirty="0"/>
          </a:p>
        </p:txBody>
      </p:sp>
      <p:sp>
        <p:nvSpPr>
          <p:cNvPr id="4" name="Tijdelijke aanduiding voor dianummer 3"/>
          <p:cNvSpPr>
            <a:spLocks noGrp="1"/>
          </p:cNvSpPr>
          <p:nvPr>
            <p:ph type="sldNum" sz="quarter" idx="5"/>
          </p:nvPr>
        </p:nvSpPr>
        <p:spPr/>
        <p:txBody>
          <a:bodyPr/>
          <a:lstStyle/>
          <a:p>
            <a:fld id="{693CC863-2C8F-4863-8088-C73557604492}" type="slidenum">
              <a:rPr lang="nl-BE" smtClean="0"/>
              <a:t>25</a:t>
            </a:fld>
            <a:endParaRPr lang="nl-BE"/>
          </a:p>
        </p:txBody>
      </p:sp>
    </p:spTree>
    <p:extLst>
      <p:ext uri="{BB962C8B-B14F-4D97-AF65-F5344CB8AC3E}">
        <p14:creationId xmlns:p14="http://schemas.microsoft.com/office/powerpoint/2010/main" val="1761120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FAD6B-AEC2-16DC-64FD-3C07FDC3A26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B714413-95E2-B801-6A05-F779AC1D70F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6CE72EC-4FA4-F463-1A17-724BB0F17ABD}"/>
              </a:ext>
            </a:extLst>
          </p:cNvPr>
          <p:cNvSpPr>
            <a:spLocks noGrp="1"/>
          </p:cNvSpPr>
          <p:nvPr>
            <p:ph type="body" idx="1"/>
          </p:nvPr>
        </p:nvSpPr>
        <p:spPr/>
        <p:txBody>
          <a:bodyPr/>
          <a:lstStyle/>
          <a:p>
            <a:r>
              <a:rPr lang="nl-BE" sz="1200" i="1" dirty="0">
                <a:solidFill>
                  <a:srgbClr val="333333"/>
                </a:solidFill>
                <a:effectLst/>
                <a:latin typeface="Yu Gothic" panose="020B0400000000000000" pitchFamily="34" charset="-128"/>
                <a:ea typeface="Calibri" panose="020F0502020204030204" pitchFamily="34" charset="0"/>
                <a:cs typeface="Arial" panose="020B0604020202020204" pitchFamily="34" charset="0"/>
              </a:rPr>
              <a:t>Jeff </a:t>
            </a:r>
            <a:r>
              <a:rPr lang="nl-BE" sz="1200" i="1" dirty="0" err="1">
                <a:solidFill>
                  <a:srgbClr val="333333"/>
                </a:solidFill>
                <a:effectLst/>
                <a:latin typeface="Yu Gothic" panose="020B0400000000000000" pitchFamily="34" charset="-128"/>
                <a:ea typeface="Calibri" panose="020F0502020204030204" pitchFamily="34" charset="0"/>
                <a:cs typeface="Arial" panose="020B0604020202020204" pitchFamily="34" charset="0"/>
              </a:rPr>
              <a:t>Bezos</a:t>
            </a:r>
            <a:r>
              <a:rPr lang="nl-BE" sz="1200" i="1" dirty="0">
                <a:solidFill>
                  <a:srgbClr val="333333"/>
                </a:solidFill>
                <a:effectLst/>
                <a:latin typeface="Yu Gothic" panose="020B0400000000000000" pitchFamily="34" charset="-128"/>
                <a:ea typeface="Calibri" panose="020F0502020204030204" pitchFamily="34" charset="0"/>
                <a:cs typeface="Arial" panose="020B0604020202020204" pitchFamily="34" charset="0"/>
              </a:rPr>
              <a:t> (Amazon </a:t>
            </a:r>
            <a:r>
              <a:rPr lang="nl-BE" sz="1200" i="1" dirty="0" err="1">
                <a:solidFill>
                  <a:srgbClr val="333333"/>
                </a:solidFill>
                <a:effectLst/>
                <a:latin typeface="Yu Gothic" panose="020B0400000000000000" pitchFamily="34" charset="-128"/>
                <a:ea typeface="Calibri" panose="020F0502020204030204" pitchFamily="34" charset="0"/>
                <a:cs typeface="Arial" panose="020B0604020202020204" pitchFamily="34" charset="0"/>
              </a:rPr>
              <a:t>Founder</a:t>
            </a:r>
            <a:r>
              <a:rPr lang="nl-BE" sz="1200" i="1" dirty="0">
                <a:solidFill>
                  <a:srgbClr val="333333"/>
                </a:solidFill>
                <a:effectLst/>
                <a:latin typeface="Yu Gothic" panose="020B0400000000000000" pitchFamily="34" charset="-128"/>
                <a:ea typeface="Calibri" panose="020F0502020204030204" pitchFamily="34" charset="0"/>
                <a:cs typeface="Arial" panose="020B0604020202020204" pitchFamily="34" charset="0"/>
              </a:rPr>
              <a:t>)</a:t>
            </a:r>
            <a:endParaRPr lang="nl-BE" dirty="0"/>
          </a:p>
        </p:txBody>
      </p:sp>
      <p:sp>
        <p:nvSpPr>
          <p:cNvPr id="4" name="Tijdelijke aanduiding voor dianummer 3">
            <a:extLst>
              <a:ext uri="{FF2B5EF4-FFF2-40B4-BE49-F238E27FC236}">
                <a16:creationId xmlns:a16="http://schemas.microsoft.com/office/drawing/2014/main" id="{64F2FF06-9DB3-EA9E-C10E-09F6F96B70DE}"/>
              </a:ext>
            </a:extLst>
          </p:cNvPr>
          <p:cNvSpPr>
            <a:spLocks noGrp="1"/>
          </p:cNvSpPr>
          <p:nvPr>
            <p:ph type="sldNum" sz="quarter" idx="5"/>
          </p:nvPr>
        </p:nvSpPr>
        <p:spPr/>
        <p:txBody>
          <a:bodyPr/>
          <a:lstStyle/>
          <a:p>
            <a:fld id="{693CC863-2C8F-4863-8088-C73557604492}" type="slidenum">
              <a:rPr lang="nl-BE" smtClean="0"/>
              <a:t>26</a:t>
            </a:fld>
            <a:endParaRPr lang="nl-BE"/>
          </a:p>
        </p:txBody>
      </p:sp>
    </p:spTree>
    <p:extLst>
      <p:ext uri="{BB962C8B-B14F-4D97-AF65-F5344CB8AC3E}">
        <p14:creationId xmlns:p14="http://schemas.microsoft.com/office/powerpoint/2010/main" val="2423536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i="1" dirty="0">
                <a:solidFill>
                  <a:srgbClr val="333333"/>
                </a:solidFill>
                <a:effectLst/>
                <a:latin typeface="Yu Gothic" panose="020B0400000000000000" pitchFamily="34" charset="-128"/>
                <a:ea typeface="Calibri" panose="020F0502020204030204" pitchFamily="34" charset="0"/>
                <a:cs typeface="Arial" panose="020B0604020202020204" pitchFamily="34" charset="0"/>
              </a:rPr>
              <a:t>, </a:t>
            </a:r>
            <a:r>
              <a:rPr lang="nl-BE" sz="1200" i="1" dirty="0" err="1">
                <a:solidFill>
                  <a:srgbClr val="333333"/>
                </a:solidFill>
                <a:effectLst/>
                <a:latin typeface="Yu Gothic" panose="020B0400000000000000" pitchFamily="34" charset="-128"/>
                <a:ea typeface="Calibri" panose="020F0502020204030204" pitchFamily="34" charset="0"/>
                <a:cs typeface="Arial" panose="020B0604020202020204" pitchFamily="34" charset="0"/>
              </a:rPr>
              <a:t>Ingvar</a:t>
            </a:r>
            <a:r>
              <a:rPr lang="nl-BE" sz="1200" i="1" dirty="0">
                <a:solidFill>
                  <a:srgbClr val="333333"/>
                </a:solidFill>
                <a:effectLst/>
                <a:latin typeface="Yu Gothic" panose="020B0400000000000000" pitchFamily="34" charset="-128"/>
                <a:ea typeface="Calibri" panose="020F0502020204030204" pitchFamily="34" charset="0"/>
                <a:cs typeface="Arial" panose="020B0604020202020204" pitchFamily="34" charset="0"/>
              </a:rPr>
              <a:t> </a:t>
            </a:r>
            <a:r>
              <a:rPr lang="nl-BE" sz="1200" i="1" dirty="0" err="1">
                <a:solidFill>
                  <a:srgbClr val="333333"/>
                </a:solidFill>
                <a:effectLst/>
                <a:latin typeface="Yu Gothic" panose="020B0400000000000000" pitchFamily="34" charset="-128"/>
                <a:ea typeface="Calibri" panose="020F0502020204030204" pitchFamily="34" charset="0"/>
                <a:cs typeface="Arial" panose="020B0604020202020204" pitchFamily="34" charset="0"/>
              </a:rPr>
              <a:t>Kamprad</a:t>
            </a:r>
            <a:r>
              <a:rPr lang="nl-BE" sz="1200" i="1" dirty="0">
                <a:solidFill>
                  <a:srgbClr val="333333"/>
                </a:solidFill>
                <a:effectLst/>
                <a:latin typeface="Yu Gothic" panose="020B0400000000000000" pitchFamily="34" charset="-128"/>
                <a:ea typeface="Calibri" panose="020F0502020204030204" pitchFamily="34" charset="0"/>
                <a:cs typeface="Arial" panose="020B0604020202020204" pitchFamily="34" charset="0"/>
              </a:rPr>
              <a:t> (IKEA oprichter)</a:t>
            </a:r>
            <a:endParaRPr lang="nl-BE" dirty="0"/>
          </a:p>
        </p:txBody>
      </p:sp>
      <p:sp>
        <p:nvSpPr>
          <p:cNvPr id="4" name="Tijdelijke aanduiding voor dianummer 3"/>
          <p:cNvSpPr>
            <a:spLocks noGrp="1"/>
          </p:cNvSpPr>
          <p:nvPr>
            <p:ph type="sldNum" sz="quarter" idx="5"/>
          </p:nvPr>
        </p:nvSpPr>
        <p:spPr/>
        <p:txBody>
          <a:bodyPr/>
          <a:lstStyle/>
          <a:p>
            <a:fld id="{693CC863-2C8F-4863-8088-C73557604492}" type="slidenum">
              <a:rPr lang="nl-BE" smtClean="0"/>
              <a:t>27</a:t>
            </a:fld>
            <a:endParaRPr lang="nl-BE"/>
          </a:p>
        </p:txBody>
      </p:sp>
    </p:spTree>
    <p:extLst>
      <p:ext uri="{BB962C8B-B14F-4D97-AF65-F5344CB8AC3E}">
        <p14:creationId xmlns:p14="http://schemas.microsoft.com/office/powerpoint/2010/main" val="3393915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B153F-452A-0F1D-80C8-37AF3DEA6E9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1E91EE7-5A05-014D-4A36-EE0695843A3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278C658-448C-FED5-7833-E00B61335E58}"/>
              </a:ext>
            </a:extLst>
          </p:cNvPr>
          <p:cNvSpPr>
            <a:spLocks noGrp="1"/>
          </p:cNvSpPr>
          <p:nvPr>
            <p:ph type="body" idx="1"/>
          </p:nvPr>
        </p:nvSpPr>
        <p:spPr/>
        <p:txBody>
          <a:bodyPr/>
          <a:lstStyle/>
          <a:p>
            <a:pPr marL="285750" indent="-285750">
              <a:lnSpc>
                <a:spcPct val="150000"/>
              </a:lnSpc>
              <a:buFont typeface="Arial" panose="020B0604020202020204" pitchFamily="34" charset="0"/>
              <a:buChar char="•"/>
            </a:pPr>
            <a:r>
              <a:rPr lang="nl-NL" sz="1200" b="0" i="0" kern="1200" dirty="0">
                <a:solidFill>
                  <a:schemeClr val="tx1"/>
                </a:solidFill>
                <a:effectLst/>
                <a:latin typeface="+mn-lt"/>
                <a:ea typeface="+mn-ea"/>
                <a:cs typeface="+mn-cs"/>
              </a:rPr>
              <a:t>Wist je dat 70% van ondernemers met ADHD hun eerste </a:t>
            </a:r>
            <a:r>
              <a:rPr lang="nl-NL" sz="1200" b="0" i="0" kern="1200" dirty="0" err="1">
                <a:solidFill>
                  <a:schemeClr val="tx1"/>
                </a:solidFill>
                <a:effectLst/>
                <a:latin typeface="+mn-lt"/>
                <a:ea typeface="+mn-ea"/>
                <a:cs typeface="+mn-cs"/>
              </a:rPr>
              <a:t>businessintuïtie</a:t>
            </a:r>
            <a:r>
              <a:rPr lang="nl-NL" sz="1200" b="0" i="0" kern="1200" dirty="0">
                <a:solidFill>
                  <a:schemeClr val="tx1"/>
                </a:solidFill>
                <a:effectLst/>
                <a:latin typeface="+mn-lt"/>
                <a:ea typeface="+mn-ea"/>
                <a:cs typeface="+mn-cs"/>
              </a:rPr>
              <a:t> binnen 24 uur uitvoert, terwijl 80% van de reguliere ondernemers dat uitstelt?” </a:t>
            </a:r>
          </a:p>
          <a:p>
            <a:pPr marL="285750" indent="-285750">
              <a:lnSpc>
                <a:spcPct val="150000"/>
              </a:lnSpc>
              <a:buFont typeface="Arial" panose="020B0604020202020204" pitchFamily="34" charset="0"/>
              <a:buChar char="•"/>
            </a:pPr>
            <a:endParaRPr lang="nl-NL" sz="1200" b="0" i="0" kern="1200" dirty="0">
              <a:solidFill>
                <a:schemeClr val="tx1"/>
              </a:solidFill>
              <a:effectLst/>
              <a:latin typeface="+mn-lt"/>
              <a:ea typeface="+mn-ea"/>
              <a:cs typeface="+mn-cs"/>
            </a:endParaRPr>
          </a:p>
          <a:p>
            <a:pPr marL="285750" indent="-285750">
              <a:lnSpc>
                <a:spcPct val="150000"/>
              </a:lnSpc>
              <a:buFont typeface="Arial" panose="020B0604020202020204" pitchFamily="34" charset="0"/>
              <a:buChar char="•"/>
            </a:pPr>
            <a:endParaRPr lang="nl-BE" sz="1200" b="0" dirty="0">
              <a:solidFill>
                <a:schemeClr val="tx2"/>
              </a:solidFill>
            </a:endParaRPr>
          </a:p>
        </p:txBody>
      </p:sp>
      <p:sp>
        <p:nvSpPr>
          <p:cNvPr id="4" name="Tijdelijke aanduiding voor dianummer 3">
            <a:extLst>
              <a:ext uri="{FF2B5EF4-FFF2-40B4-BE49-F238E27FC236}">
                <a16:creationId xmlns:a16="http://schemas.microsoft.com/office/drawing/2014/main" id="{1CF6EBF7-F2A3-D950-F900-01024C4E4579}"/>
              </a:ext>
            </a:extLst>
          </p:cNvPr>
          <p:cNvSpPr>
            <a:spLocks noGrp="1"/>
          </p:cNvSpPr>
          <p:nvPr>
            <p:ph type="sldNum" sz="quarter" idx="5"/>
          </p:nvPr>
        </p:nvSpPr>
        <p:spPr/>
        <p:txBody>
          <a:bodyPr/>
          <a:lstStyle/>
          <a:p>
            <a:fld id="{693CC863-2C8F-4863-8088-C73557604492}" type="slidenum">
              <a:rPr lang="nl-BE" smtClean="0"/>
              <a:t>28</a:t>
            </a:fld>
            <a:endParaRPr lang="nl-BE"/>
          </a:p>
        </p:txBody>
      </p:sp>
    </p:spTree>
    <p:extLst>
      <p:ext uri="{BB962C8B-B14F-4D97-AF65-F5344CB8AC3E}">
        <p14:creationId xmlns:p14="http://schemas.microsoft.com/office/powerpoint/2010/main" val="22180234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6AC6B-A65F-61D8-F3F3-12858F0CAF3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742A1C9-B490-F67C-3B0C-7E45211C105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F0DA85F-CA51-55FE-1BE7-132DCA94CBA8}"/>
              </a:ext>
            </a:extLst>
          </p:cNvPr>
          <p:cNvSpPr>
            <a:spLocks noGrp="1"/>
          </p:cNvSpPr>
          <p:nvPr>
            <p:ph type="body" idx="1"/>
          </p:nvPr>
        </p:nvSpPr>
        <p:spPr/>
        <p:txBody>
          <a:bodyPr/>
          <a:lstStyle/>
          <a:p>
            <a:pPr marL="0" indent="0">
              <a:lnSpc>
                <a:spcPct val="150000"/>
              </a:lnSpc>
              <a:buFont typeface="Arial" panose="020B0604020202020204" pitchFamily="34" charset="0"/>
              <a:buNone/>
            </a:pPr>
            <a:r>
              <a:rPr lang="nl-BE" sz="1200" b="0" dirty="0">
                <a:solidFill>
                  <a:schemeClr val="tx2"/>
                </a:solidFill>
              </a:rPr>
              <a:t>Onderzoeken gevoerd bij Europeanen en japanners</a:t>
            </a:r>
          </a:p>
          <a:p>
            <a:pPr marL="0" indent="0">
              <a:lnSpc>
                <a:spcPct val="150000"/>
              </a:lnSpc>
              <a:buFont typeface="Arial" panose="020B0604020202020204" pitchFamily="34" charset="0"/>
              <a:buNone/>
            </a:pPr>
            <a:endParaRPr lang="nl-BE" sz="1200" b="0" dirty="0">
              <a:solidFill>
                <a:schemeClr val="tx2"/>
              </a:solidFill>
            </a:endParaRPr>
          </a:p>
          <a:p>
            <a:pPr marL="0" indent="0">
              <a:lnSpc>
                <a:spcPct val="150000"/>
              </a:lnSpc>
              <a:buFont typeface="Arial" panose="020B0604020202020204" pitchFamily="34" charset="0"/>
              <a:buNone/>
            </a:pPr>
            <a:r>
              <a:rPr lang="nl-BE" sz="1200" b="0" dirty="0">
                <a:solidFill>
                  <a:schemeClr val="tx2"/>
                </a:solidFill>
              </a:rPr>
              <a:t>Grenzen verleggen die andere niet durven overschrijden </a:t>
            </a:r>
          </a:p>
        </p:txBody>
      </p:sp>
      <p:sp>
        <p:nvSpPr>
          <p:cNvPr id="4" name="Tijdelijke aanduiding voor dianummer 3">
            <a:extLst>
              <a:ext uri="{FF2B5EF4-FFF2-40B4-BE49-F238E27FC236}">
                <a16:creationId xmlns:a16="http://schemas.microsoft.com/office/drawing/2014/main" id="{4D78580E-CC07-33CB-699E-D219D2C618FA}"/>
              </a:ext>
            </a:extLst>
          </p:cNvPr>
          <p:cNvSpPr>
            <a:spLocks noGrp="1"/>
          </p:cNvSpPr>
          <p:nvPr>
            <p:ph type="sldNum" sz="quarter" idx="5"/>
          </p:nvPr>
        </p:nvSpPr>
        <p:spPr/>
        <p:txBody>
          <a:bodyPr/>
          <a:lstStyle/>
          <a:p>
            <a:fld id="{693CC863-2C8F-4863-8088-C73557604492}" type="slidenum">
              <a:rPr lang="nl-BE" smtClean="0"/>
              <a:t>29</a:t>
            </a:fld>
            <a:endParaRPr lang="nl-BE"/>
          </a:p>
        </p:txBody>
      </p:sp>
    </p:spTree>
    <p:extLst>
      <p:ext uri="{BB962C8B-B14F-4D97-AF65-F5344CB8AC3E}">
        <p14:creationId xmlns:p14="http://schemas.microsoft.com/office/powerpoint/2010/main" val="3602876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F37CC-9931-5602-50F4-FDE930C8CCC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8320837-E7BC-6222-EC22-5C66160FA69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8B8D6A2-2CB5-0A8C-A785-0B1C7650479E}"/>
              </a:ext>
            </a:extLst>
          </p:cNvPr>
          <p:cNvSpPr>
            <a:spLocks noGrp="1"/>
          </p:cNvSpPr>
          <p:nvPr>
            <p:ph type="body" idx="1"/>
          </p:nvPr>
        </p:nvSpPr>
        <p:spPr/>
        <p:txBody>
          <a:bodyPr/>
          <a:lstStyle/>
          <a:p>
            <a:r>
              <a:rPr lang="nl-NL" dirty="0"/>
              <a:t>https://www.instagram.com/mrswolfadhd/</a:t>
            </a:r>
          </a:p>
          <a:p>
            <a:r>
              <a:rPr lang="nl-NL" dirty="0"/>
              <a:t>https://www.linkedin.com/in/tatianarombaut/</a:t>
            </a:r>
          </a:p>
        </p:txBody>
      </p:sp>
      <p:sp>
        <p:nvSpPr>
          <p:cNvPr id="4" name="Tijdelijke aanduiding voor dianummer 3">
            <a:extLst>
              <a:ext uri="{FF2B5EF4-FFF2-40B4-BE49-F238E27FC236}">
                <a16:creationId xmlns:a16="http://schemas.microsoft.com/office/drawing/2014/main" id="{2B22840E-F0C8-6A23-AD3E-F6350B1E4319}"/>
              </a:ext>
            </a:extLst>
          </p:cNvPr>
          <p:cNvSpPr>
            <a:spLocks noGrp="1"/>
          </p:cNvSpPr>
          <p:nvPr>
            <p:ph type="sldNum" sz="quarter" idx="5"/>
          </p:nvPr>
        </p:nvSpPr>
        <p:spPr/>
        <p:txBody>
          <a:bodyPr/>
          <a:lstStyle/>
          <a:p>
            <a:fld id="{693CC863-2C8F-4863-8088-C73557604492}" type="slidenum">
              <a:rPr lang="nl-BE" smtClean="0"/>
              <a:t>3</a:t>
            </a:fld>
            <a:endParaRPr lang="nl-BE"/>
          </a:p>
        </p:txBody>
      </p:sp>
    </p:spTree>
    <p:extLst>
      <p:ext uri="{BB962C8B-B14F-4D97-AF65-F5344CB8AC3E}">
        <p14:creationId xmlns:p14="http://schemas.microsoft.com/office/powerpoint/2010/main" val="1210688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11F2D-4D97-C0B6-649F-EA6077A7AEE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B87D915-888D-9CC2-7B53-20132809914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285E6D8-CEBA-DF41-F27C-F79F10B0D802}"/>
              </a:ext>
            </a:extLst>
          </p:cNvPr>
          <p:cNvSpPr>
            <a:spLocks noGrp="1"/>
          </p:cNvSpPr>
          <p:nvPr>
            <p:ph type="body" idx="1"/>
          </p:nvPr>
        </p:nvSpPr>
        <p:spPr/>
        <p:txBody>
          <a:bodyPr/>
          <a:lstStyle/>
          <a:p>
            <a:pPr marL="0" indent="0">
              <a:lnSpc>
                <a:spcPct val="150000"/>
              </a:lnSpc>
              <a:buFont typeface="Arial" panose="020B0604020202020204" pitchFamily="34" charset="0"/>
              <a:buNone/>
            </a:pPr>
            <a:r>
              <a:rPr lang="nl-BE" sz="1200" b="0" dirty="0">
                <a:solidFill>
                  <a:schemeClr val="tx2"/>
                </a:solidFill>
              </a:rPr>
              <a:t>Je bent zo geboren</a:t>
            </a:r>
          </a:p>
          <a:p>
            <a:pPr marL="0" indent="0">
              <a:lnSpc>
                <a:spcPct val="150000"/>
              </a:lnSpc>
              <a:buFont typeface="Arial" panose="020B0604020202020204" pitchFamily="34" charset="0"/>
              <a:buNone/>
            </a:pPr>
            <a:endParaRPr lang="nl-BE" sz="1200" b="0" dirty="0">
              <a:solidFill>
                <a:schemeClr val="tx2"/>
              </a:solidFill>
            </a:endParaRPr>
          </a:p>
          <a:p>
            <a:pPr marL="0" indent="0">
              <a:lnSpc>
                <a:spcPct val="150000"/>
              </a:lnSpc>
              <a:buFont typeface="Arial" panose="020B0604020202020204" pitchFamily="34" charset="0"/>
              <a:buNone/>
            </a:pPr>
            <a:r>
              <a:rPr lang="nl-BE" sz="1200" b="0" dirty="0">
                <a:solidFill>
                  <a:schemeClr val="tx2"/>
                </a:solidFill>
              </a:rPr>
              <a:t>Het vuur en de drang van </a:t>
            </a:r>
            <a:r>
              <a:rPr lang="nl-BE" sz="1200" b="0" dirty="0" err="1">
                <a:solidFill>
                  <a:schemeClr val="tx2"/>
                </a:solidFill>
              </a:rPr>
              <a:t>Elon</a:t>
            </a:r>
            <a:r>
              <a:rPr lang="nl-BE" sz="1200" b="0" dirty="0">
                <a:solidFill>
                  <a:schemeClr val="tx2"/>
                </a:solidFill>
              </a:rPr>
              <a:t> </a:t>
            </a:r>
            <a:r>
              <a:rPr lang="nl-BE" sz="1200" b="0" dirty="0" err="1">
                <a:solidFill>
                  <a:schemeClr val="tx2"/>
                </a:solidFill>
              </a:rPr>
              <a:t>musk</a:t>
            </a:r>
            <a:r>
              <a:rPr lang="nl-BE" sz="1200" b="0" dirty="0">
                <a:solidFill>
                  <a:schemeClr val="tx2"/>
                </a:solidFill>
              </a:rPr>
              <a:t> of Steve Jobs kan je niet leren!</a:t>
            </a:r>
          </a:p>
        </p:txBody>
      </p:sp>
      <p:sp>
        <p:nvSpPr>
          <p:cNvPr id="4" name="Tijdelijke aanduiding voor dianummer 3">
            <a:extLst>
              <a:ext uri="{FF2B5EF4-FFF2-40B4-BE49-F238E27FC236}">
                <a16:creationId xmlns:a16="http://schemas.microsoft.com/office/drawing/2014/main" id="{D7F1383F-BB94-5531-C502-189216AECCE3}"/>
              </a:ext>
            </a:extLst>
          </p:cNvPr>
          <p:cNvSpPr>
            <a:spLocks noGrp="1"/>
          </p:cNvSpPr>
          <p:nvPr>
            <p:ph type="sldNum" sz="quarter" idx="5"/>
          </p:nvPr>
        </p:nvSpPr>
        <p:spPr/>
        <p:txBody>
          <a:bodyPr/>
          <a:lstStyle/>
          <a:p>
            <a:fld id="{693CC863-2C8F-4863-8088-C73557604492}" type="slidenum">
              <a:rPr lang="nl-BE" smtClean="0"/>
              <a:t>30</a:t>
            </a:fld>
            <a:endParaRPr lang="nl-BE"/>
          </a:p>
        </p:txBody>
      </p:sp>
    </p:spTree>
    <p:extLst>
      <p:ext uri="{BB962C8B-B14F-4D97-AF65-F5344CB8AC3E}">
        <p14:creationId xmlns:p14="http://schemas.microsoft.com/office/powerpoint/2010/main" val="1550484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0C83C-1443-320F-CA51-B188F0766D1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5C4FC20-F415-E147-37CA-FC34B2ED003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023AE3A-87DF-90EA-5A95-17C99BC6DCB0}"/>
              </a:ext>
            </a:extLst>
          </p:cNvPr>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Niet </a:t>
            </a:r>
            <a:r>
              <a:rPr lang="nl-NL" sz="1200" b="0" i="0" kern="1200" dirty="0" err="1">
                <a:solidFill>
                  <a:schemeClr val="tx1"/>
                </a:solidFill>
                <a:effectLst/>
                <a:latin typeface="+mn-lt"/>
                <a:ea typeface="+mn-ea"/>
                <a:cs typeface="+mn-cs"/>
              </a:rPr>
              <a:t>driven</a:t>
            </a:r>
            <a:r>
              <a:rPr lang="nl-NL" sz="1200" b="0" i="0" kern="1200" dirty="0">
                <a:solidFill>
                  <a:schemeClr val="tx1"/>
                </a:solidFill>
                <a:effectLst/>
                <a:latin typeface="+mn-lt"/>
                <a:ea typeface="+mn-ea"/>
                <a:cs typeface="+mn-cs"/>
              </a:rPr>
              <a:t> brein gaan de wereld verkennen en zien met de PFC. </a:t>
            </a:r>
          </a:p>
          <a:p>
            <a:pPr rtl="0" fontAlgn="base"/>
            <a:r>
              <a:rPr lang="nl-NL" sz="1200" b="0" i="0" kern="1200" dirty="0">
                <a:solidFill>
                  <a:schemeClr val="tx1"/>
                </a:solidFill>
                <a:effectLst/>
                <a:latin typeface="+mn-lt"/>
                <a:ea typeface="+mn-ea"/>
                <a:cs typeface="+mn-cs"/>
              </a:rPr>
              <a:t>Wij gaan dat met de achterkwab doen waardoor in de PFC veel meer ruimte blijft. Wat zorgt voor 467 ideeën en chaos. </a:t>
            </a:r>
          </a:p>
          <a:p>
            <a:pPr rtl="0" fontAlgn="base"/>
            <a:r>
              <a:rPr lang="nl-NL" sz="1200" b="0" i="0" kern="1200" dirty="0">
                <a:solidFill>
                  <a:schemeClr val="tx1"/>
                </a:solidFill>
                <a:effectLst/>
                <a:latin typeface="+mn-lt"/>
                <a:ea typeface="+mn-ea"/>
                <a:cs typeface="+mn-cs"/>
              </a:rPr>
              <a:t>Apps die op de achtergrond draaien – nieuwe info komt binnen en wordt gelinkt. </a:t>
            </a:r>
          </a:p>
          <a:p>
            <a:pPr rtl="0" fontAlgn="base"/>
            <a:r>
              <a:rPr lang="nl-NL" sz="1200" b="0" i="0" kern="1200" dirty="0">
                <a:solidFill>
                  <a:schemeClr val="tx1"/>
                </a:solidFill>
                <a:effectLst/>
                <a:latin typeface="+mn-lt"/>
                <a:ea typeface="+mn-ea"/>
                <a:cs typeface="+mn-cs"/>
              </a:rPr>
              <a:t> </a:t>
            </a:r>
          </a:p>
          <a:p>
            <a:pPr rtl="0" fontAlgn="base"/>
            <a:r>
              <a:rPr lang="nl-NL" sz="1200" b="0" i="0" kern="1200" dirty="0">
                <a:solidFill>
                  <a:schemeClr val="tx1"/>
                </a:solidFill>
                <a:effectLst/>
                <a:latin typeface="+mn-lt"/>
                <a:ea typeface="+mn-ea"/>
                <a:cs typeface="+mn-cs"/>
              </a:rPr>
              <a:t>Helicopterview </a:t>
            </a:r>
          </a:p>
          <a:p>
            <a:pPr rtl="0" fontAlgn="base"/>
            <a:r>
              <a:rPr lang="nl-NL" sz="1200" b="0" i="0" kern="1200" dirty="0">
                <a:solidFill>
                  <a:schemeClr val="tx1"/>
                </a:solidFill>
                <a:effectLst/>
                <a:latin typeface="+mn-lt"/>
                <a:ea typeface="+mn-ea"/>
                <a:cs typeface="+mn-cs"/>
              </a:rPr>
              <a:t> </a:t>
            </a:r>
          </a:p>
          <a:p>
            <a:pPr rtl="0" fontAlgn="base"/>
            <a:r>
              <a:rPr lang="nl-NL" sz="1200" b="0" i="0" kern="1200" dirty="0">
                <a:solidFill>
                  <a:schemeClr val="tx1"/>
                </a:solidFill>
                <a:effectLst/>
                <a:latin typeface="+mn-lt"/>
                <a:ea typeface="+mn-ea"/>
                <a:cs typeface="+mn-cs"/>
              </a:rPr>
              <a:t>Ene in </a:t>
            </a:r>
            <a:r>
              <a:rPr lang="nl-NL" sz="1200" b="0" i="0" kern="1200" dirty="0" err="1">
                <a:solidFill>
                  <a:schemeClr val="tx1"/>
                </a:solidFill>
                <a:effectLst/>
                <a:latin typeface="+mn-lt"/>
                <a:ea typeface="+mn-ea"/>
                <a:cs typeface="+mn-cs"/>
              </a:rPr>
              <a:t>freeze</a:t>
            </a:r>
            <a:r>
              <a:rPr lang="nl-NL" sz="1200" b="0" i="0" kern="1200" dirty="0">
                <a:solidFill>
                  <a:schemeClr val="tx1"/>
                </a:solidFill>
                <a:effectLst/>
                <a:latin typeface="+mn-lt"/>
                <a:ea typeface="+mn-ea"/>
                <a:cs typeface="+mn-cs"/>
              </a:rPr>
              <a:t> – wij gaan </a:t>
            </a:r>
            <a:r>
              <a:rPr lang="nl-NL" sz="1200" b="0" i="0" kern="1200" dirty="0" err="1">
                <a:solidFill>
                  <a:schemeClr val="tx1"/>
                </a:solidFill>
                <a:effectLst/>
                <a:latin typeface="+mn-lt"/>
                <a:ea typeface="+mn-ea"/>
                <a:cs typeface="+mn-cs"/>
              </a:rPr>
              <a:t>excellereren</a:t>
            </a:r>
            <a:r>
              <a:rPr lang="nl-NL" sz="1200" b="0" i="0" kern="1200" dirty="0">
                <a:solidFill>
                  <a:schemeClr val="tx1"/>
                </a:solidFill>
                <a:effectLst/>
                <a:latin typeface="+mn-lt"/>
                <a:ea typeface="+mn-ea"/>
                <a:cs typeface="+mn-cs"/>
              </a:rPr>
              <a:t>. Verhaal </a:t>
            </a:r>
            <a:r>
              <a:rPr lang="nl-NL" sz="1200" b="0" i="0" kern="1200" dirty="0" err="1">
                <a:solidFill>
                  <a:schemeClr val="tx1"/>
                </a:solidFill>
                <a:effectLst/>
                <a:latin typeface="+mn-lt"/>
                <a:ea typeface="+mn-ea"/>
                <a:cs typeface="+mn-cs"/>
              </a:rPr>
              <a:t>Fintro</a:t>
            </a:r>
            <a:r>
              <a:rPr lang="nl-NL" sz="1200" b="0" i="0" kern="1200" dirty="0">
                <a:solidFill>
                  <a:schemeClr val="tx1"/>
                </a:solidFill>
                <a:effectLst/>
                <a:latin typeface="+mn-lt"/>
                <a:ea typeface="+mn-ea"/>
                <a:cs typeface="+mn-cs"/>
              </a:rPr>
              <a:t>. </a:t>
            </a:r>
          </a:p>
        </p:txBody>
      </p:sp>
      <p:sp>
        <p:nvSpPr>
          <p:cNvPr id="4" name="Tijdelijke aanduiding voor dianummer 3">
            <a:extLst>
              <a:ext uri="{FF2B5EF4-FFF2-40B4-BE49-F238E27FC236}">
                <a16:creationId xmlns:a16="http://schemas.microsoft.com/office/drawing/2014/main" id="{EA3C280C-2E07-73AF-314C-3AA98D0DF448}"/>
              </a:ext>
            </a:extLst>
          </p:cNvPr>
          <p:cNvSpPr>
            <a:spLocks noGrp="1"/>
          </p:cNvSpPr>
          <p:nvPr>
            <p:ph type="sldNum" sz="quarter" idx="5"/>
          </p:nvPr>
        </p:nvSpPr>
        <p:spPr/>
        <p:txBody>
          <a:bodyPr/>
          <a:lstStyle/>
          <a:p>
            <a:fld id="{693CC863-2C8F-4863-8088-C73557604492}" type="slidenum">
              <a:rPr lang="nl-BE" smtClean="0"/>
              <a:t>31</a:t>
            </a:fld>
            <a:endParaRPr lang="nl-BE"/>
          </a:p>
        </p:txBody>
      </p:sp>
    </p:spTree>
    <p:extLst>
      <p:ext uri="{BB962C8B-B14F-4D97-AF65-F5344CB8AC3E}">
        <p14:creationId xmlns:p14="http://schemas.microsoft.com/office/powerpoint/2010/main" val="2126853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F4F9C-A481-ACCF-3456-2C184CC43E9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AFC2BA7-BBD3-20B4-3396-CB58CE64239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7C30A84-E1B7-31C5-EBED-5977B3E3DC1B}"/>
              </a:ext>
            </a:extLst>
          </p:cNvPr>
          <p:cNvSpPr>
            <a:spLocks noGrp="1"/>
          </p:cNvSpPr>
          <p:nvPr>
            <p:ph type="body" idx="1"/>
          </p:nvPr>
        </p:nvSpPr>
        <p:spPr/>
        <p:txBody>
          <a:bodyPr/>
          <a:lstStyle/>
          <a:p>
            <a:pPr marL="0" indent="0">
              <a:lnSpc>
                <a:spcPct val="150000"/>
              </a:lnSpc>
              <a:buFont typeface="Arial" panose="020B0604020202020204" pitchFamily="34" charset="0"/>
              <a:buNone/>
            </a:pPr>
            <a:endParaRPr lang="nl-BE" sz="1200" b="0" dirty="0">
              <a:solidFill>
                <a:schemeClr val="tx2"/>
              </a:solidFill>
            </a:endParaRPr>
          </a:p>
        </p:txBody>
      </p:sp>
      <p:sp>
        <p:nvSpPr>
          <p:cNvPr id="4" name="Tijdelijke aanduiding voor dianummer 3">
            <a:extLst>
              <a:ext uri="{FF2B5EF4-FFF2-40B4-BE49-F238E27FC236}">
                <a16:creationId xmlns:a16="http://schemas.microsoft.com/office/drawing/2014/main" id="{253DBD4C-BC0C-FA82-D243-431E88BC2F5E}"/>
              </a:ext>
            </a:extLst>
          </p:cNvPr>
          <p:cNvSpPr>
            <a:spLocks noGrp="1"/>
          </p:cNvSpPr>
          <p:nvPr>
            <p:ph type="sldNum" sz="quarter" idx="5"/>
          </p:nvPr>
        </p:nvSpPr>
        <p:spPr/>
        <p:txBody>
          <a:bodyPr/>
          <a:lstStyle/>
          <a:p>
            <a:fld id="{693CC863-2C8F-4863-8088-C73557604492}" type="slidenum">
              <a:rPr lang="nl-BE" smtClean="0"/>
              <a:t>32</a:t>
            </a:fld>
            <a:endParaRPr lang="nl-BE"/>
          </a:p>
        </p:txBody>
      </p:sp>
    </p:spTree>
    <p:extLst>
      <p:ext uri="{BB962C8B-B14F-4D97-AF65-F5344CB8AC3E}">
        <p14:creationId xmlns:p14="http://schemas.microsoft.com/office/powerpoint/2010/main" val="3717924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D1E0B-6871-F178-EF42-3B84A4B5B6A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B0AC444-88E4-F9B6-E70A-4A1872BB7DE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06DA324-1394-46DE-B5F2-AF4288058CD9}"/>
              </a:ext>
            </a:extLst>
          </p:cNvPr>
          <p:cNvSpPr>
            <a:spLocks noGrp="1"/>
          </p:cNvSpPr>
          <p:nvPr>
            <p:ph type="body" idx="1"/>
          </p:nvPr>
        </p:nvSpPr>
        <p:spPr/>
        <p:txBody>
          <a:bodyPr/>
          <a:lstStyle/>
          <a:p>
            <a:pPr marL="0" indent="0">
              <a:lnSpc>
                <a:spcPct val="150000"/>
              </a:lnSpc>
              <a:buFont typeface="Arial" panose="020B0604020202020204" pitchFamily="34" charset="0"/>
              <a:buNone/>
            </a:pPr>
            <a:endParaRPr lang="nl-BE" sz="1200" b="0" dirty="0">
              <a:solidFill>
                <a:schemeClr val="tx2"/>
              </a:solidFill>
            </a:endParaRPr>
          </a:p>
        </p:txBody>
      </p:sp>
      <p:sp>
        <p:nvSpPr>
          <p:cNvPr id="4" name="Tijdelijke aanduiding voor dianummer 3">
            <a:extLst>
              <a:ext uri="{FF2B5EF4-FFF2-40B4-BE49-F238E27FC236}">
                <a16:creationId xmlns:a16="http://schemas.microsoft.com/office/drawing/2014/main" id="{ADAA3DD1-7C6B-1420-1078-CED7314A5F82}"/>
              </a:ext>
            </a:extLst>
          </p:cNvPr>
          <p:cNvSpPr>
            <a:spLocks noGrp="1"/>
          </p:cNvSpPr>
          <p:nvPr>
            <p:ph type="sldNum" sz="quarter" idx="5"/>
          </p:nvPr>
        </p:nvSpPr>
        <p:spPr/>
        <p:txBody>
          <a:bodyPr/>
          <a:lstStyle/>
          <a:p>
            <a:fld id="{693CC863-2C8F-4863-8088-C73557604492}" type="slidenum">
              <a:rPr lang="nl-BE" smtClean="0"/>
              <a:t>33</a:t>
            </a:fld>
            <a:endParaRPr lang="nl-BE"/>
          </a:p>
        </p:txBody>
      </p:sp>
    </p:spTree>
    <p:extLst>
      <p:ext uri="{BB962C8B-B14F-4D97-AF65-F5344CB8AC3E}">
        <p14:creationId xmlns:p14="http://schemas.microsoft.com/office/powerpoint/2010/main" val="11306265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F6E1E-3877-33C0-6F1B-E36E90E192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A5C077E-16C6-C783-C8EF-C36298DAD80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D5939C9-4AE1-002E-CBF3-C805253704A8}"/>
              </a:ext>
            </a:extLst>
          </p:cNvPr>
          <p:cNvSpPr>
            <a:spLocks noGrp="1"/>
          </p:cNvSpPr>
          <p:nvPr>
            <p:ph type="body" idx="1"/>
          </p:nvPr>
        </p:nvSpPr>
        <p:spPr/>
        <p:txBody>
          <a:bodyPr/>
          <a:lstStyle/>
          <a:p>
            <a:pPr marL="0" indent="0">
              <a:lnSpc>
                <a:spcPct val="150000"/>
              </a:lnSpc>
              <a:buFont typeface="Arial" panose="020B0604020202020204" pitchFamily="34" charset="0"/>
              <a:buNone/>
            </a:pPr>
            <a:endParaRPr lang="nl-BE" sz="1200" b="0" dirty="0">
              <a:solidFill>
                <a:schemeClr val="tx2"/>
              </a:solidFill>
            </a:endParaRPr>
          </a:p>
        </p:txBody>
      </p:sp>
      <p:sp>
        <p:nvSpPr>
          <p:cNvPr id="4" name="Tijdelijke aanduiding voor dianummer 3">
            <a:extLst>
              <a:ext uri="{FF2B5EF4-FFF2-40B4-BE49-F238E27FC236}">
                <a16:creationId xmlns:a16="http://schemas.microsoft.com/office/drawing/2014/main" id="{364D164E-3084-00DC-91E2-4ABCC8186BAC}"/>
              </a:ext>
            </a:extLst>
          </p:cNvPr>
          <p:cNvSpPr>
            <a:spLocks noGrp="1"/>
          </p:cNvSpPr>
          <p:nvPr>
            <p:ph type="sldNum" sz="quarter" idx="5"/>
          </p:nvPr>
        </p:nvSpPr>
        <p:spPr/>
        <p:txBody>
          <a:bodyPr/>
          <a:lstStyle/>
          <a:p>
            <a:fld id="{693CC863-2C8F-4863-8088-C73557604492}" type="slidenum">
              <a:rPr lang="nl-BE" smtClean="0"/>
              <a:t>34</a:t>
            </a:fld>
            <a:endParaRPr lang="nl-BE"/>
          </a:p>
        </p:txBody>
      </p:sp>
    </p:spTree>
    <p:extLst>
      <p:ext uri="{BB962C8B-B14F-4D97-AF65-F5344CB8AC3E}">
        <p14:creationId xmlns:p14="http://schemas.microsoft.com/office/powerpoint/2010/main" val="41770547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EE0F4-3AA8-829D-6391-ACCC02C4C48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754C2FB-54BA-7AAF-421E-0F17B043772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273C455-0CB9-7E30-E47D-C0976AD046B3}"/>
              </a:ext>
            </a:extLst>
          </p:cNvPr>
          <p:cNvSpPr>
            <a:spLocks noGrp="1"/>
          </p:cNvSpPr>
          <p:nvPr>
            <p:ph type="body" idx="1"/>
          </p:nvPr>
        </p:nvSpPr>
        <p:spPr/>
        <p:txBody>
          <a:bodyPr/>
          <a:lstStyle/>
          <a:p>
            <a:r>
              <a:rPr lang="nl-NL" dirty="0"/>
              <a:t>Eerste grote doorbraak</a:t>
            </a:r>
          </a:p>
          <a:p>
            <a:endParaRPr lang="nl-NL" dirty="0"/>
          </a:p>
          <a:p>
            <a:r>
              <a:rPr lang="nl-NL" dirty="0"/>
              <a:t>Ik omring mij graag met mensen die mij waarderen en niet alleen maar accepteren.</a:t>
            </a:r>
          </a:p>
          <a:p>
            <a:endParaRPr lang="nl-NL" dirty="0"/>
          </a:p>
          <a:p>
            <a:r>
              <a:rPr lang="nl-NL" dirty="0"/>
              <a:t>En dat is ook mijn grootste doorbraak geweest.</a:t>
            </a:r>
          </a:p>
          <a:p>
            <a:endParaRPr lang="nl-NL" dirty="0"/>
          </a:p>
          <a:p>
            <a:r>
              <a:rPr lang="nl-NL" dirty="0"/>
              <a:t>Omringen met ondernemers die van het leven houden, alles uit het leven willen halen wat er ook maar in zit</a:t>
            </a:r>
          </a:p>
          <a:p>
            <a:r>
              <a:rPr lang="nl-NL" dirty="0"/>
              <a:t>Kijken welke kansen er zijn en de ballen hebben om ze ook te grijpen</a:t>
            </a:r>
          </a:p>
          <a:p>
            <a:endParaRPr lang="nl-NL" dirty="0"/>
          </a:p>
          <a:p>
            <a:r>
              <a:rPr lang="nl-NL" dirty="0"/>
              <a:t>Kijken welke kansen er nog zijn en welke nog en welke nog.</a:t>
            </a:r>
          </a:p>
          <a:p>
            <a:endParaRPr lang="nl-NL" dirty="0"/>
          </a:p>
          <a:p>
            <a:r>
              <a:rPr lang="nl-NL" dirty="0"/>
              <a:t>Bereid zijn om op hun bek te gaan, tegen de muur lopen.</a:t>
            </a:r>
          </a:p>
          <a:p>
            <a:endParaRPr lang="nl-NL" dirty="0"/>
          </a:p>
          <a:p>
            <a:r>
              <a:rPr lang="nl-NL" dirty="0"/>
              <a:t>Dat zijn mijn klanten – dat zijn de mensen waar ik mij zowel privé als business mee omring</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Laat mij mar in mijn visioenen, ideeën en </a:t>
            </a:r>
            <a:r>
              <a:rPr lang="nl-NL" b="1" dirty="0" err="1"/>
              <a:t>strategieen</a:t>
            </a:r>
            <a:r>
              <a:rPr lang="nl-NL" b="1" dirty="0"/>
              <a:t> zitten. Dromen en de grote lijnen uitwerken.</a:t>
            </a:r>
          </a:p>
          <a:p>
            <a:endParaRPr lang="nl-NL" dirty="0"/>
          </a:p>
          <a:p>
            <a:endParaRPr lang="nl-NL" dirty="0"/>
          </a:p>
        </p:txBody>
      </p:sp>
      <p:sp>
        <p:nvSpPr>
          <p:cNvPr id="4" name="Tijdelijke aanduiding voor dianummer 3">
            <a:extLst>
              <a:ext uri="{FF2B5EF4-FFF2-40B4-BE49-F238E27FC236}">
                <a16:creationId xmlns:a16="http://schemas.microsoft.com/office/drawing/2014/main" id="{F66A4900-4DD9-8C79-7566-31911BB1E4B7}"/>
              </a:ext>
            </a:extLst>
          </p:cNvPr>
          <p:cNvSpPr>
            <a:spLocks noGrp="1"/>
          </p:cNvSpPr>
          <p:nvPr>
            <p:ph type="sldNum" sz="quarter" idx="5"/>
          </p:nvPr>
        </p:nvSpPr>
        <p:spPr/>
        <p:txBody>
          <a:bodyPr/>
          <a:lstStyle/>
          <a:p>
            <a:fld id="{693CC863-2C8F-4863-8088-C73557604492}" type="slidenum">
              <a:rPr lang="nl-BE" smtClean="0"/>
              <a:t>35</a:t>
            </a:fld>
            <a:endParaRPr lang="nl-BE"/>
          </a:p>
        </p:txBody>
      </p:sp>
    </p:spTree>
    <p:extLst>
      <p:ext uri="{BB962C8B-B14F-4D97-AF65-F5344CB8AC3E}">
        <p14:creationId xmlns:p14="http://schemas.microsoft.com/office/powerpoint/2010/main" val="3019724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257EB-AB8D-698F-0D08-88BC2AE2A39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A8FB80B-A304-CD5D-4DD1-D157E3C11AB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6450FF5-3BB8-07B4-45E1-79626E6D3EC5}"/>
              </a:ext>
            </a:extLst>
          </p:cNvPr>
          <p:cNvSpPr>
            <a:spLocks noGrp="1"/>
          </p:cNvSpPr>
          <p:nvPr>
            <p:ph type="body" idx="1"/>
          </p:nvPr>
        </p:nvSpPr>
        <p:spPr/>
        <p:txBody>
          <a:bodyPr/>
          <a:lstStyle/>
          <a:p>
            <a:pPr>
              <a:buNone/>
            </a:pPr>
            <a:r>
              <a:rPr lang="nl-NL" sz="1100" b="0" i="0" dirty="0"/>
              <a:t>Hoe harder jij je best doet om 'normaal' te zijn, hoe minder resultaat je haalt."</a:t>
            </a:r>
          </a:p>
          <a:p>
            <a:endParaRPr lang="nl-NL" sz="1100" b="0" i="0" dirty="0"/>
          </a:p>
          <a:p>
            <a:pPr marL="171450" indent="-171450">
              <a:buFontTx/>
              <a:buChar char="-"/>
            </a:pPr>
            <a:r>
              <a:rPr lang="nl-NL" sz="1100" b="0" i="0" dirty="0"/>
              <a:t>Ochtend mens / avond mens</a:t>
            </a:r>
          </a:p>
          <a:p>
            <a:pPr marL="0" indent="0">
              <a:buFontTx/>
              <a:buNone/>
            </a:pPr>
            <a:endParaRPr lang="nl-NL" sz="1100" b="0" i="0" dirty="0"/>
          </a:p>
          <a:p>
            <a:r>
              <a:rPr lang="nl-NL" sz="1100" b="0" i="0" dirty="0"/>
              <a:t>- Brand =&gt; verschillende </a:t>
            </a:r>
            <a:r>
              <a:rPr lang="nl-NL" sz="1100" b="0" i="0" dirty="0" err="1"/>
              <a:t>businessen</a:t>
            </a:r>
            <a:r>
              <a:rPr lang="nl-NL" sz="1100" b="0" i="0" dirty="0"/>
              <a:t> met 1 rode lijn</a:t>
            </a:r>
          </a:p>
          <a:p>
            <a:endParaRPr lang="nl-NL" sz="1100" b="0" i="0" dirty="0"/>
          </a:p>
          <a:p>
            <a:r>
              <a:rPr lang="nl-NL" sz="1100" b="0" i="0" dirty="0"/>
              <a:t>- Meegroeien ideale klant – anders ongelukkig</a:t>
            </a:r>
          </a:p>
          <a:p>
            <a:endParaRPr lang="nl-NL" sz="1100" b="0" i="0" dirty="0"/>
          </a:p>
        </p:txBody>
      </p:sp>
      <p:sp>
        <p:nvSpPr>
          <p:cNvPr id="4" name="Tijdelijke aanduiding voor dianummer 3">
            <a:extLst>
              <a:ext uri="{FF2B5EF4-FFF2-40B4-BE49-F238E27FC236}">
                <a16:creationId xmlns:a16="http://schemas.microsoft.com/office/drawing/2014/main" id="{E5B45A22-80CD-AF9F-1195-86A0EE4AE95E}"/>
              </a:ext>
            </a:extLst>
          </p:cNvPr>
          <p:cNvSpPr>
            <a:spLocks noGrp="1"/>
          </p:cNvSpPr>
          <p:nvPr>
            <p:ph type="sldNum" sz="quarter" idx="5"/>
          </p:nvPr>
        </p:nvSpPr>
        <p:spPr/>
        <p:txBody>
          <a:bodyPr/>
          <a:lstStyle/>
          <a:p>
            <a:fld id="{693CC863-2C8F-4863-8088-C73557604492}" type="slidenum">
              <a:rPr lang="nl-BE" smtClean="0"/>
              <a:t>36</a:t>
            </a:fld>
            <a:endParaRPr lang="nl-BE"/>
          </a:p>
        </p:txBody>
      </p:sp>
    </p:spTree>
    <p:extLst>
      <p:ext uri="{BB962C8B-B14F-4D97-AF65-F5344CB8AC3E}">
        <p14:creationId xmlns:p14="http://schemas.microsoft.com/office/powerpoint/2010/main" val="3416922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E6C71-9ABD-F3A5-C715-E961004FC6C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2E92986-00EE-DC86-0AC1-1D0EB393330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BC61B04-FFEB-010C-BD53-9025DE21081A}"/>
              </a:ext>
            </a:extLst>
          </p:cNvPr>
          <p:cNvSpPr>
            <a:spLocks noGrp="1"/>
          </p:cNvSpPr>
          <p:nvPr>
            <p:ph type="body" idx="1"/>
          </p:nvPr>
        </p:nvSpPr>
        <p:spPr/>
        <p:txBody>
          <a:bodyPr/>
          <a:lstStyle/>
          <a:p>
            <a:pPr>
              <a:buNone/>
            </a:pPr>
            <a:r>
              <a:rPr lang="nl-NL" sz="1100" b="0" i="0" dirty="0"/>
              <a:t>Hoe harder jij je best doet om 'normaal' te zijn, hoe minder resultaat je haalt."</a:t>
            </a:r>
          </a:p>
          <a:p>
            <a:endParaRPr lang="nl-NL" sz="1100" b="0" i="0" dirty="0"/>
          </a:p>
          <a:p>
            <a:pPr marL="171450" indent="-171450">
              <a:buFontTx/>
              <a:buChar char="-"/>
            </a:pPr>
            <a:r>
              <a:rPr lang="nl-NL" sz="1100" b="0" i="0" dirty="0"/>
              <a:t>Ochtend mens / avond mens – piek op verschillende momenten!</a:t>
            </a:r>
          </a:p>
          <a:p>
            <a:pPr marL="0" indent="0">
              <a:buFontTx/>
              <a:buNone/>
            </a:pPr>
            <a:endParaRPr lang="nl-NL" sz="1100" b="0" i="0" dirty="0"/>
          </a:p>
          <a:p>
            <a:endParaRPr lang="nl-NL" sz="1100" b="0" i="0" dirty="0"/>
          </a:p>
        </p:txBody>
      </p:sp>
      <p:sp>
        <p:nvSpPr>
          <p:cNvPr id="4" name="Tijdelijke aanduiding voor dianummer 3">
            <a:extLst>
              <a:ext uri="{FF2B5EF4-FFF2-40B4-BE49-F238E27FC236}">
                <a16:creationId xmlns:a16="http://schemas.microsoft.com/office/drawing/2014/main" id="{1895E6AC-96BB-9386-82E5-85C2DE6DD0E5}"/>
              </a:ext>
            </a:extLst>
          </p:cNvPr>
          <p:cNvSpPr>
            <a:spLocks noGrp="1"/>
          </p:cNvSpPr>
          <p:nvPr>
            <p:ph type="sldNum" sz="quarter" idx="5"/>
          </p:nvPr>
        </p:nvSpPr>
        <p:spPr/>
        <p:txBody>
          <a:bodyPr/>
          <a:lstStyle/>
          <a:p>
            <a:fld id="{693CC863-2C8F-4863-8088-C73557604492}" type="slidenum">
              <a:rPr lang="nl-BE" smtClean="0"/>
              <a:t>37</a:t>
            </a:fld>
            <a:endParaRPr lang="nl-BE"/>
          </a:p>
        </p:txBody>
      </p:sp>
    </p:spTree>
    <p:extLst>
      <p:ext uri="{BB962C8B-B14F-4D97-AF65-F5344CB8AC3E}">
        <p14:creationId xmlns:p14="http://schemas.microsoft.com/office/powerpoint/2010/main" val="11766213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F7D9B-68B4-22A0-DF4C-E1B1F9FFD10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62C0C41-76BB-20B5-223D-BA602CBEE97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9B6277B-8305-7381-3883-37365C07A808}"/>
              </a:ext>
            </a:extLst>
          </p:cNvPr>
          <p:cNvSpPr>
            <a:spLocks noGrp="1"/>
          </p:cNvSpPr>
          <p:nvPr>
            <p:ph type="body" idx="1"/>
          </p:nvPr>
        </p:nvSpPr>
        <p:spPr/>
        <p:txBody>
          <a:bodyPr/>
          <a:lstStyle/>
          <a:p>
            <a:pPr marL="0" indent="0">
              <a:buFontTx/>
              <a:buNone/>
            </a:pPr>
            <a:endParaRPr lang="nl-NL" sz="1100" b="0" i="0" dirty="0"/>
          </a:p>
          <a:p>
            <a:r>
              <a:rPr lang="nl-NL" sz="1100" b="0" i="0" dirty="0"/>
              <a:t>- Brand =&gt; verschillende </a:t>
            </a:r>
            <a:r>
              <a:rPr lang="nl-NL" sz="1100" b="0" i="0" dirty="0" err="1"/>
              <a:t>businessen</a:t>
            </a:r>
            <a:r>
              <a:rPr lang="nl-NL" sz="1100" b="0" i="0" dirty="0"/>
              <a:t> met 1 rode lijn</a:t>
            </a:r>
          </a:p>
          <a:p>
            <a:endParaRPr lang="nl-NL" sz="1100" b="0" i="0" dirty="0"/>
          </a:p>
          <a:p>
            <a:endParaRPr lang="nl-NL" sz="1100" b="0" i="0" dirty="0"/>
          </a:p>
        </p:txBody>
      </p:sp>
      <p:sp>
        <p:nvSpPr>
          <p:cNvPr id="4" name="Tijdelijke aanduiding voor dianummer 3">
            <a:extLst>
              <a:ext uri="{FF2B5EF4-FFF2-40B4-BE49-F238E27FC236}">
                <a16:creationId xmlns:a16="http://schemas.microsoft.com/office/drawing/2014/main" id="{8F267870-42B4-4E85-DBE9-C79F7C5023DC}"/>
              </a:ext>
            </a:extLst>
          </p:cNvPr>
          <p:cNvSpPr>
            <a:spLocks noGrp="1"/>
          </p:cNvSpPr>
          <p:nvPr>
            <p:ph type="sldNum" sz="quarter" idx="5"/>
          </p:nvPr>
        </p:nvSpPr>
        <p:spPr/>
        <p:txBody>
          <a:bodyPr/>
          <a:lstStyle/>
          <a:p>
            <a:fld id="{693CC863-2C8F-4863-8088-C73557604492}" type="slidenum">
              <a:rPr lang="nl-BE" smtClean="0"/>
              <a:t>38</a:t>
            </a:fld>
            <a:endParaRPr lang="nl-BE"/>
          </a:p>
        </p:txBody>
      </p:sp>
    </p:spTree>
    <p:extLst>
      <p:ext uri="{BB962C8B-B14F-4D97-AF65-F5344CB8AC3E}">
        <p14:creationId xmlns:p14="http://schemas.microsoft.com/office/powerpoint/2010/main" val="8722686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2B016-CFED-F4D9-440F-F9343F718D1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13B25BE-7069-3941-D63E-8CEF5926CC7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5CF0F76-FC4D-5E68-78BB-B6D3C6DA2D9D}"/>
              </a:ext>
            </a:extLst>
          </p:cNvPr>
          <p:cNvSpPr>
            <a:spLocks noGrp="1"/>
          </p:cNvSpPr>
          <p:nvPr>
            <p:ph type="body" idx="1"/>
          </p:nvPr>
        </p:nvSpPr>
        <p:spPr/>
        <p:txBody>
          <a:bodyPr/>
          <a:lstStyle/>
          <a:p>
            <a:endParaRPr lang="nl-NL" sz="1100" b="0" i="0" dirty="0"/>
          </a:p>
          <a:p>
            <a:r>
              <a:rPr lang="nl-NL" sz="1100" b="0" i="0" dirty="0"/>
              <a:t>- Meegroeien ideale klant – anders ongelukkig</a:t>
            </a:r>
          </a:p>
          <a:p>
            <a:endParaRPr lang="nl-NL" sz="1100" b="0" i="0" dirty="0"/>
          </a:p>
        </p:txBody>
      </p:sp>
      <p:sp>
        <p:nvSpPr>
          <p:cNvPr id="4" name="Tijdelijke aanduiding voor dianummer 3">
            <a:extLst>
              <a:ext uri="{FF2B5EF4-FFF2-40B4-BE49-F238E27FC236}">
                <a16:creationId xmlns:a16="http://schemas.microsoft.com/office/drawing/2014/main" id="{0AF8CCA3-9350-E8DE-8296-1C199A364DCE}"/>
              </a:ext>
            </a:extLst>
          </p:cNvPr>
          <p:cNvSpPr>
            <a:spLocks noGrp="1"/>
          </p:cNvSpPr>
          <p:nvPr>
            <p:ph type="sldNum" sz="quarter" idx="5"/>
          </p:nvPr>
        </p:nvSpPr>
        <p:spPr/>
        <p:txBody>
          <a:bodyPr/>
          <a:lstStyle/>
          <a:p>
            <a:fld id="{693CC863-2C8F-4863-8088-C73557604492}" type="slidenum">
              <a:rPr lang="nl-BE" smtClean="0"/>
              <a:t>39</a:t>
            </a:fld>
            <a:endParaRPr lang="nl-BE"/>
          </a:p>
        </p:txBody>
      </p:sp>
    </p:spTree>
    <p:extLst>
      <p:ext uri="{BB962C8B-B14F-4D97-AF65-F5344CB8AC3E}">
        <p14:creationId xmlns:p14="http://schemas.microsoft.com/office/powerpoint/2010/main" val="1625692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30B53-648F-D9A7-AE14-AEBC70EE09B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6240376-03D2-9E1A-A88B-CDC2855E2D1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BC934BA-711A-9E6B-4B43-945729EB9223}"/>
              </a:ext>
            </a:extLst>
          </p:cNvPr>
          <p:cNvSpPr>
            <a:spLocks noGrp="1"/>
          </p:cNvSpPr>
          <p:nvPr>
            <p:ph type="body" idx="1"/>
          </p:nvPr>
        </p:nvSpPr>
        <p:spPr/>
        <p:txBody>
          <a:bodyPr/>
          <a:lstStyle/>
          <a:p>
            <a:r>
              <a:rPr lang="nl-NL" sz="1200" b="0" i="0" kern="1200" dirty="0">
                <a:solidFill>
                  <a:schemeClr val="tx1"/>
                </a:solidFill>
                <a:effectLst/>
                <a:latin typeface="+mn-lt"/>
                <a:ea typeface="+mn-ea"/>
                <a:cs typeface="+mn-cs"/>
              </a:rPr>
              <a:t>ADHD modus aan!</a:t>
            </a:r>
            <a:br>
              <a:rPr lang="nl-NL" sz="1200" b="0" i="0" kern="1200" dirty="0">
                <a:solidFill>
                  <a:schemeClr val="tx1"/>
                </a:solidFill>
                <a:effectLst/>
                <a:latin typeface="+mn-lt"/>
                <a:ea typeface="+mn-ea"/>
                <a:cs typeface="+mn-cs"/>
              </a:rPr>
            </a:b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Instructies. Kordaat. Duidelijk. (Lees brullen)</a:t>
            </a:r>
            <a:br>
              <a:rPr lang="nl-NL" sz="1200" b="0" i="0" kern="1200" dirty="0">
                <a:solidFill>
                  <a:schemeClr val="tx1"/>
                </a:solidFill>
                <a:effectLst/>
                <a:latin typeface="+mn-lt"/>
                <a:ea typeface="+mn-ea"/>
                <a:cs typeface="+mn-cs"/>
              </a:rPr>
            </a:b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“Dekens! Dekens!”</a:t>
            </a:r>
            <a:br>
              <a:rPr lang="nl-NL" sz="1200" b="0" i="0" kern="1200" dirty="0">
                <a:solidFill>
                  <a:schemeClr val="tx1"/>
                </a:solidFill>
                <a:effectLst/>
                <a:latin typeface="+mn-lt"/>
                <a:ea typeface="+mn-ea"/>
                <a:cs typeface="+mn-cs"/>
              </a:rPr>
            </a:b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"Emmers!"</a:t>
            </a:r>
            <a:br>
              <a:rPr lang="nl-NL" sz="1200" b="0" i="0" kern="1200" dirty="0">
                <a:solidFill>
                  <a:schemeClr val="tx1"/>
                </a:solidFill>
                <a:effectLst/>
                <a:latin typeface="+mn-lt"/>
                <a:ea typeface="+mn-ea"/>
                <a:cs typeface="+mn-cs"/>
              </a:rPr>
            </a:b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"Jij, blijven gieten!"</a:t>
            </a:r>
            <a:br>
              <a:rPr lang="nl-NL" sz="1200" b="0" i="0" kern="1200" dirty="0">
                <a:solidFill>
                  <a:schemeClr val="tx1"/>
                </a:solidFill>
                <a:effectLst/>
                <a:latin typeface="+mn-lt"/>
                <a:ea typeface="+mn-ea"/>
                <a:cs typeface="+mn-cs"/>
              </a:rPr>
            </a:b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"Jij, brandweer bellen." =&gt; terwijl ik aan het blussen was nog even geholpen met instructies.</a:t>
            </a:r>
            <a:br>
              <a:rPr lang="nl-NL" sz="1200" b="0" i="0" kern="1200" dirty="0">
                <a:solidFill>
                  <a:schemeClr val="tx1"/>
                </a:solidFill>
                <a:effectLst/>
                <a:latin typeface="+mn-lt"/>
                <a:ea typeface="+mn-ea"/>
                <a:cs typeface="+mn-cs"/>
              </a:rPr>
            </a:b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"Jij, op straat &amp; brandweer opwachten."</a:t>
            </a:r>
            <a:br>
              <a:rPr lang="nl-NL" sz="1200" b="0" i="0" kern="1200" dirty="0">
                <a:solidFill>
                  <a:schemeClr val="tx1"/>
                </a:solidFill>
                <a:effectLst/>
                <a:latin typeface="+mn-lt"/>
                <a:ea typeface="+mn-ea"/>
                <a:cs typeface="+mn-cs"/>
              </a:rPr>
            </a:b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"Jij, zorg voor de honden."</a:t>
            </a:r>
            <a:br>
              <a:rPr lang="nl-NL" sz="1200" b="0" i="0" kern="1200" dirty="0">
                <a:solidFill>
                  <a:schemeClr val="tx1"/>
                </a:solidFill>
                <a:effectLst/>
                <a:latin typeface="+mn-lt"/>
                <a:ea typeface="+mn-ea"/>
                <a:cs typeface="+mn-cs"/>
              </a:rPr>
            </a:b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Geen discussie. Geen tijd voor ‘even voelen wat veilig is’.</a:t>
            </a:r>
            <a:br>
              <a:rPr lang="nl-NL" sz="1200" b="0" i="0" kern="1200" dirty="0">
                <a:solidFill>
                  <a:schemeClr val="tx1"/>
                </a:solidFill>
                <a:effectLst/>
                <a:latin typeface="+mn-lt"/>
                <a:ea typeface="+mn-ea"/>
                <a:cs typeface="+mn-cs"/>
              </a:rPr>
            </a:b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En dat is het verschil.</a:t>
            </a:r>
            <a:br>
              <a:rPr lang="nl-NL" sz="1200" b="0" i="0" kern="1200" dirty="0">
                <a:solidFill>
                  <a:schemeClr val="tx1"/>
                </a:solidFill>
                <a:effectLst/>
                <a:latin typeface="+mn-lt"/>
                <a:ea typeface="+mn-ea"/>
                <a:cs typeface="+mn-cs"/>
              </a:rPr>
            </a:br>
            <a:endParaRPr lang="nl-NL" dirty="0"/>
          </a:p>
        </p:txBody>
      </p:sp>
      <p:sp>
        <p:nvSpPr>
          <p:cNvPr id="4" name="Tijdelijke aanduiding voor dianummer 3">
            <a:extLst>
              <a:ext uri="{FF2B5EF4-FFF2-40B4-BE49-F238E27FC236}">
                <a16:creationId xmlns:a16="http://schemas.microsoft.com/office/drawing/2014/main" id="{49B711AC-3E91-72D9-40BF-8E98AC9FF680}"/>
              </a:ext>
            </a:extLst>
          </p:cNvPr>
          <p:cNvSpPr>
            <a:spLocks noGrp="1"/>
          </p:cNvSpPr>
          <p:nvPr>
            <p:ph type="sldNum" sz="quarter" idx="5"/>
          </p:nvPr>
        </p:nvSpPr>
        <p:spPr/>
        <p:txBody>
          <a:bodyPr/>
          <a:lstStyle/>
          <a:p>
            <a:fld id="{693CC863-2C8F-4863-8088-C73557604492}" type="slidenum">
              <a:rPr lang="nl-BE" smtClean="0"/>
              <a:t>4</a:t>
            </a:fld>
            <a:endParaRPr lang="nl-BE"/>
          </a:p>
        </p:txBody>
      </p:sp>
    </p:spTree>
    <p:extLst>
      <p:ext uri="{BB962C8B-B14F-4D97-AF65-F5344CB8AC3E}">
        <p14:creationId xmlns:p14="http://schemas.microsoft.com/office/powerpoint/2010/main" val="31797920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5FFF4-5F76-F228-1C87-7E7748E04C0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ACB8B70-FFDC-D337-B99C-09D243FCC47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9333437-00B4-3D8C-570F-16ACACA892D8}"/>
              </a:ext>
            </a:extLst>
          </p:cNvPr>
          <p:cNvSpPr>
            <a:spLocks noGrp="1"/>
          </p:cNvSpPr>
          <p:nvPr>
            <p:ph type="body" idx="1"/>
          </p:nvPr>
        </p:nvSpPr>
        <p:spPr/>
        <p:txBody>
          <a:bodyPr/>
          <a:lstStyle/>
          <a:p>
            <a:endParaRPr lang="nl-NL" sz="1100" b="0" i="0" dirty="0"/>
          </a:p>
        </p:txBody>
      </p:sp>
      <p:sp>
        <p:nvSpPr>
          <p:cNvPr id="4" name="Tijdelijke aanduiding voor dianummer 3">
            <a:extLst>
              <a:ext uri="{FF2B5EF4-FFF2-40B4-BE49-F238E27FC236}">
                <a16:creationId xmlns:a16="http://schemas.microsoft.com/office/drawing/2014/main" id="{5C099859-94D5-7A4C-77D0-148CB4079877}"/>
              </a:ext>
            </a:extLst>
          </p:cNvPr>
          <p:cNvSpPr>
            <a:spLocks noGrp="1"/>
          </p:cNvSpPr>
          <p:nvPr>
            <p:ph type="sldNum" sz="quarter" idx="5"/>
          </p:nvPr>
        </p:nvSpPr>
        <p:spPr/>
        <p:txBody>
          <a:bodyPr/>
          <a:lstStyle/>
          <a:p>
            <a:fld id="{693CC863-2C8F-4863-8088-C73557604492}" type="slidenum">
              <a:rPr lang="nl-BE" smtClean="0"/>
              <a:t>40</a:t>
            </a:fld>
            <a:endParaRPr lang="nl-BE"/>
          </a:p>
        </p:txBody>
      </p:sp>
    </p:spTree>
    <p:extLst>
      <p:ext uri="{BB962C8B-B14F-4D97-AF65-F5344CB8AC3E}">
        <p14:creationId xmlns:p14="http://schemas.microsoft.com/office/powerpoint/2010/main" val="32833931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20F38-C5BC-7863-2C21-AE7C8532EA2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A27D963-DCA3-5B48-69EE-95DED6EBD94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EA516BC-B7DD-60CF-FB32-BC9585F33DC8}"/>
              </a:ext>
            </a:extLst>
          </p:cNvPr>
          <p:cNvSpPr>
            <a:spLocks noGrp="1"/>
          </p:cNvSpPr>
          <p:nvPr>
            <p:ph type="body" idx="1"/>
          </p:nvPr>
        </p:nvSpPr>
        <p:spPr/>
        <p:txBody>
          <a:bodyPr/>
          <a:lstStyle/>
          <a:p>
            <a:r>
              <a:rPr lang="nl-NL" sz="1100" b="0" i="0" dirty="0"/>
              <a:t>En waarom en waarom en waarom?</a:t>
            </a:r>
          </a:p>
        </p:txBody>
      </p:sp>
      <p:sp>
        <p:nvSpPr>
          <p:cNvPr id="4" name="Tijdelijke aanduiding voor dianummer 3">
            <a:extLst>
              <a:ext uri="{FF2B5EF4-FFF2-40B4-BE49-F238E27FC236}">
                <a16:creationId xmlns:a16="http://schemas.microsoft.com/office/drawing/2014/main" id="{7E429B7A-7A90-6BD0-CF3B-6ED3B09BE497}"/>
              </a:ext>
            </a:extLst>
          </p:cNvPr>
          <p:cNvSpPr>
            <a:spLocks noGrp="1"/>
          </p:cNvSpPr>
          <p:nvPr>
            <p:ph type="sldNum" sz="quarter" idx="5"/>
          </p:nvPr>
        </p:nvSpPr>
        <p:spPr/>
        <p:txBody>
          <a:bodyPr/>
          <a:lstStyle/>
          <a:p>
            <a:fld id="{693CC863-2C8F-4863-8088-C73557604492}" type="slidenum">
              <a:rPr lang="nl-BE" smtClean="0"/>
              <a:t>41</a:t>
            </a:fld>
            <a:endParaRPr lang="nl-BE"/>
          </a:p>
        </p:txBody>
      </p:sp>
    </p:spTree>
    <p:extLst>
      <p:ext uri="{BB962C8B-B14F-4D97-AF65-F5344CB8AC3E}">
        <p14:creationId xmlns:p14="http://schemas.microsoft.com/office/powerpoint/2010/main" val="42742219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88CE0-EDA4-B7A7-1FE7-416723B0FDF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8C1CE81-4664-6BAA-1165-23C52EBA688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168071B-4087-8410-2569-AEFC0BA9FE3D}"/>
              </a:ext>
            </a:extLst>
          </p:cNvPr>
          <p:cNvSpPr>
            <a:spLocks noGrp="1"/>
          </p:cNvSpPr>
          <p:nvPr>
            <p:ph type="body" idx="1"/>
          </p:nvPr>
        </p:nvSpPr>
        <p:spPr/>
        <p:txBody>
          <a:bodyPr/>
          <a:lstStyle/>
          <a:p>
            <a:pPr>
              <a:buNone/>
            </a:pPr>
            <a:r>
              <a:rPr lang="nl-NL" sz="1100" b="0" i="0" dirty="0"/>
              <a:t>Zowel voor lanceringen als voor je programma als therapeut of coach</a:t>
            </a:r>
          </a:p>
          <a:p>
            <a:pPr>
              <a:buNone/>
            </a:pPr>
            <a:endParaRPr lang="nl-NL" sz="1100" b="0" i="0" dirty="0"/>
          </a:p>
          <a:p>
            <a:pPr>
              <a:buNone/>
            </a:pPr>
            <a:endParaRPr lang="nl-NL" sz="1100" b="0" i="0" dirty="0"/>
          </a:p>
          <a:p>
            <a:endParaRPr lang="nl-NL" sz="1100" b="0" i="0" dirty="0"/>
          </a:p>
        </p:txBody>
      </p:sp>
      <p:sp>
        <p:nvSpPr>
          <p:cNvPr id="4" name="Tijdelijke aanduiding voor dianummer 3">
            <a:extLst>
              <a:ext uri="{FF2B5EF4-FFF2-40B4-BE49-F238E27FC236}">
                <a16:creationId xmlns:a16="http://schemas.microsoft.com/office/drawing/2014/main" id="{CFFB1F19-B773-87F0-C2F9-1F875235FE45}"/>
              </a:ext>
            </a:extLst>
          </p:cNvPr>
          <p:cNvSpPr>
            <a:spLocks noGrp="1"/>
          </p:cNvSpPr>
          <p:nvPr>
            <p:ph type="sldNum" sz="quarter" idx="5"/>
          </p:nvPr>
        </p:nvSpPr>
        <p:spPr/>
        <p:txBody>
          <a:bodyPr/>
          <a:lstStyle/>
          <a:p>
            <a:fld id="{693CC863-2C8F-4863-8088-C73557604492}" type="slidenum">
              <a:rPr lang="nl-BE" smtClean="0"/>
              <a:t>42</a:t>
            </a:fld>
            <a:endParaRPr lang="nl-BE"/>
          </a:p>
        </p:txBody>
      </p:sp>
    </p:spTree>
    <p:extLst>
      <p:ext uri="{BB962C8B-B14F-4D97-AF65-F5344CB8AC3E}">
        <p14:creationId xmlns:p14="http://schemas.microsoft.com/office/powerpoint/2010/main" val="15394291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24C8B-8EE9-17B8-FDEF-A261BD40A6A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7784403-DDB2-4B1C-C138-B83DBBD61CA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E57E6D2-2ED5-8F8B-1F45-923AB5183B55}"/>
              </a:ext>
            </a:extLst>
          </p:cNvPr>
          <p:cNvSpPr>
            <a:spLocks noGrp="1"/>
          </p:cNvSpPr>
          <p:nvPr>
            <p:ph type="body" idx="1"/>
          </p:nvPr>
        </p:nvSpPr>
        <p:spPr/>
        <p:txBody>
          <a:bodyPr/>
          <a:lstStyle/>
          <a:p>
            <a:r>
              <a:rPr lang="nl-NL" dirty="0"/>
              <a:t>Bij computer aanzetten denkt mijn brein: girl fuck off</a:t>
            </a:r>
          </a:p>
        </p:txBody>
      </p:sp>
      <p:sp>
        <p:nvSpPr>
          <p:cNvPr id="4" name="Tijdelijke aanduiding voor dianummer 3">
            <a:extLst>
              <a:ext uri="{FF2B5EF4-FFF2-40B4-BE49-F238E27FC236}">
                <a16:creationId xmlns:a16="http://schemas.microsoft.com/office/drawing/2014/main" id="{E841E880-74D7-844C-A9A5-2B9B5AF3BBDD}"/>
              </a:ext>
            </a:extLst>
          </p:cNvPr>
          <p:cNvSpPr>
            <a:spLocks noGrp="1"/>
          </p:cNvSpPr>
          <p:nvPr>
            <p:ph type="sldNum" sz="quarter" idx="5"/>
          </p:nvPr>
        </p:nvSpPr>
        <p:spPr/>
        <p:txBody>
          <a:bodyPr/>
          <a:lstStyle/>
          <a:p>
            <a:fld id="{693CC863-2C8F-4863-8088-C73557604492}" type="slidenum">
              <a:rPr lang="nl-BE" smtClean="0"/>
              <a:t>43</a:t>
            </a:fld>
            <a:endParaRPr lang="nl-BE"/>
          </a:p>
        </p:txBody>
      </p:sp>
    </p:spTree>
    <p:extLst>
      <p:ext uri="{BB962C8B-B14F-4D97-AF65-F5344CB8AC3E}">
        <p14:creationId xmlns:p14="http://schemas.microsoft.com/office/powerpoint/2010/main" val="22236667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effectLst/>
                <a:latin typeface="Yu Gothic" panose="020B0400000000000000" pitchFamily="34" charset="-128"/>
                <a:ea typeface="Calibri" panose="020F0502020204030204" pitchFamily="34" charset="0"/>
                <a:cs typeface="Arial" panose="020B0604020202020204" pitchFamily="34" charset="0"/>
              </a:rPr>
              <a:t>Ons brein wordt niet automatisch geactiveerd. Dat moeten we zelf doen.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effectLst/>
              <a:latin typeface="Yu Gothic" panose="020B0400000000000000" pitchFamily="34" charset="-128"/>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effectLst/>
                <a:latin typeface="Yu Gothic" panose="020B0400000000000000" pitchFamily="34" charset="-128"/>
                <a:ea typeface="Calibri" panose="020F0502020204030204" pitchFamily="34" charset="0"/>
                <a:cs typeface="Arial" panose="020B0604020202020204" pitchFamily="34" charset="0"/>
              </a:rPr>
              <a:t>Je kan het ook activeren door spannende, vooral nieuwe dingen te doen met veel afwisseling. </a:t>
            </a:r>
          </a:p>
          <a:p>
            <a:endParaRPr lang="nl-BE" dirty="0"/>
          </a:p>
          <a:p>
            <a:endParaRPr lang="nl-BE" dirty="0"/>
          </a:p>
        </p:txBody>
      </p:sp>
      <p:sp>
        <p:nvSpPr>
          <p:cNvPr id="4" name="Tijdelijke aanduiding voor dianummer 3"/>
          <p:cNvSpPr>
            <a:spLocks noGrp="1"/>
          </p:cNvSpPr>
          <p:nvPr>
            <p:ph type="sldNum" sz="quarter" idx="5"/>
          </p:nvPr>
        </p:nvSpPr>
        <p:spPr/>
        <p:txBody>
          <a:bodyPr/>
          <a:lstStyle/>
          <a:p>
            <a:fld id="{693CC863-2C8F-4863-8088-C73557604492}" type="slidenum">
              <a:rPr lang="nl-BE" smtClean="0"/>
              <a:t>44</a:t>
            </a:fld>
            <a:endParaRPr lang="nl-BE"/>
          </a:p>
        </p:txBody>
      </p:sp>
    </p:spTree>
    <p:extLst>
      <p:ext uri="{BB962C8B-B14F-4D97-AF65-F5344CB8AC3E}">
        <p14:creationId xmlns:p14="http://schemas.microsoft.com/office/powerpoint/2010/main" val="1360694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31865-373B-73FA-2427-84F84BA9DFD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3C137FC-A313-BC92-4C67-C6124DCC43A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08F1DD3-0A25-4E91-0DE1-A2DAF4B0722C}"/>
              </a:ext>
            </a:extLst>
          </p:cNvPr>
          <p:cNvSpPr>
            <a:spLocks noGrp="1"/>
          </p:cNvSpPr>
          <p:nvPr>
            <p:ph type="body" idx="1"/>
          </p:nvPr>
        </p:nvSpPr>
        <p:spPr/>
        <p:txBody>
          <a:bodyPr/>
          <a:lstStyle/>
          <a:p>
            <a:endParaRPr lang="nl-NL" dirty="0"/>
          </a:p>
          <a:p>
            <a:endParaRPr lang="nl-BE" dirty="0"/>
          </a:p>
        </p:txBody>
      </p:sp>
      <p:sp>
        <p:nvSpPr>
          <p:cNvPr id="4" name="Tijdelijke aanduiding voor dianummer 3">
            <a:extLst>
              <a:ext uri="{FF2B5EF4-FFF2-40B4-BE49-F238E27FC236}">
                <a16:creationId xmlns:a16="http://schemas.microsoft.com/office/drawing/2014/main" id="{F20B0FC6-A7CD-79F5-9A70-6528BA8BD390}"/>
              </a:ext>
            </a:extLst>
          </p:cNvPr>
          <p:cNvSpPr>
            <a:spLocks noGrp="1"/>
          </p:cNvSpPr>
          <p:nvPr>
            <p:ph type="sldNum" sz="quarter" idx="5"/>
          </p:nvPr>
        </p:nvSpPr>
        <p:spPr/>
        <p:txBody>
          <a:bodyPr/>
          <a:lstStyle/>
          <a:p>
            <a:fld id="{693CC863-2C8F-4863-8088-C73557604492}" type="slidenum">
              <a:rPr lang="nl-BE" smtClean="0"/>
              <a:t>45</a:t>
            </a:fld>
            <a:endParaRPr lang="nl-BE"/>
          </a:p>
        </p:txBody>
      </p:sp>
    </p:spTree>
    <p:extLst>
      <p:ext uri="{BB962C8B-B14F-4D97-AF65-F5344CB8AC3E}">
        <p14:creationId xmlns:p14="http://schemas.microsoft.com/office/powerpoint/2010/main" val="34735505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1A8A7-8E94-EA76-8FA3-0336627FDB8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62EFBB3-AD21-720D-4D08-A9EF42F6EFE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3FC7014-6BEB-CED0-B57C-44BDEC5AF760}"/>
              </a:ext>
            </a:extLst>
          </p:cNvPr>
          <p:cNvSpPr>
            <a:spLocks noGrp="1"/>
          </p:cNvSpPr>
          <p:nvPr>
            <p:ph type="body" idx="1"/>
          </p:nvPr>
        </p:nvSpPr>
        <p:spPr/>
        <p:txBody>
          <a:bodyPr/>
          <a:lstStyle/>
          <a:p>
            <a:pPr>
              <a:buNone/>
            </a:pPr>
            <a:r>
              <a:rPr lang="nl-NL" b="1" dirty="0"/>
              <a:t>Tech bedrijf =&gt; ik gebruik meer AI! Hoe is dit mogelijk?</a:t>
            </a:r>
          </a:p>
          <a:p>
            <a:pPr>
              <a:buNone/>
            </a:pPr>
            <a:endParaRPr lang="nl-NL" b="1" dirty="0"/>
          </a:p>
          <a:p>
            <a:pPr>
              <a:buNone/>
            </a:pPr>
            <a:r>
              <a:rPr lang="nl-NL" b="1" dirty="0"/>
              <a:t>AI =&gt; versnellen</a:t>
            </a:r>
          </a:p>
          <a:p>
            <a:pPr>
              <a:buNone/>
            </a:pPr>
            <a:r>
              <a:rPr lang="nl-NL" b="1" dirty="0"/>
              <a:t>Weg micromanagement</a:t>
            </a:r>
          </a:p>
          <a:p>
            <a:pPr>
              <a:buNone/>
            </a:pPr>
            <a:endParaRPr lang="nl-NL" b="1" dirty="0"/>
          </a:p>
          <a:p>
            <a:pPr>
              <a:buNone/>
            </a:pPr>
            <a:r>
              <a:rPr lang="nl-NL" b="1" dirty="0"/>
              <a:t>AI = planner –</a:t>
            </a:r>
          </a:p>
          <a:p>
            <a:pPr>
              <a:buNone/>
            </a:pPr>
            <a:endParaRPr lang="nl-NL" b="1" dirty="0"/>
          </a:p>
          <a:p>
            <a:pPr>
              <a:buNone/>
            </a:pPr>
            <a:r>
              <a:rPr lang="nl-NL" b="1" dirty="0" err="1"/>
              <a:t>Siri</a:t>
            </a:r>
            <a:r>
              <a:rPr lang="nl-NL" b="1" dirty="0"/>
              <a:t> met </a:t>
            </a:r>
            <a:r>
              <a:rPr lang="nl-NL" b="1" dirty="0" err="1"/>
              <a:t>voice</a:t>
            </a:r>
            <a:r>
              <a:rPr lang="nl-NL" b="1" dirty="0"/>
              <a:t> en taken inspreken</a:t>
            </a:r>
          </a:p>
          <a:p>
            <a:pPr>
              <a:buNone/>
            </a:pPr>
            <a:endParaRPr lang="nl-NL" b="1" dirty="0"/>
          </a:p>
          <a:p>
            <a:pPr>
              <a:buNone/>
            </a:pPr>
            <a:r>
              <a:rPr lang="nl-NL" b="1" dirty="0" err="1"/>
              <a:t>Ideeen</a:t>
            </a:r>
            <a:r>
              <a:rPr lang="nl-NL" b="1" dirty="0"/>
              <a:t> onder de douche </a:t>
            </a:r>
          </a:p>
          <a:p>
            <a:pPr>
              <a:buNone/>
            </a:pPr>
            <a:endParaRPr lang="nl-NL" b="1" dirty="0"/>
          </a:p>
          <a:p>
            <a:pPr>
              <a:buNone/>
            </a:pPr>
            <a:r>
              <a:rPr lang="nl-NL" b="1" dirty="0" err="1"/>
              <a:t>Maaarrrrrr</a:t>
            </a:r>
            <a:r>
              <a:rPr lang="nl-NL" b="1" dirty="0"/>
              <a:t> …</a:t>
            </a:r>
          </a:p>
          <a:p>
            <a:pPr>
              <a:buNone/>
            </a:pPr>
            <a:endParaRPr lang="nl-NL" b="1" dirty="0"/>
          </a:p>
          <a:p>
            <a:pPr>
              <a:buNone/>
            </a:pPr>
            <a:r>
              <a:rPr lang="nl-NL" b="0" dirty="0"/>
              <a:t>Scherm delen met chat </a:t>
            </a:r>
            <a:r>
              <a:rPr lang="nl-NL" b="0" dirty="0" err="1"/>
              <a:t>gpt</a:t>
            </a:r>
            <a:r>
              <a:rPr lang="nl-NL" b="0" dirty="0"/>
              <a:t>!!!</a:t>
            </a:r>
          </a:p>
          <a:p>
            <a:pPr>
              <a:buNone/>
            </a:pPr>
            <a:endParaRPr lang="nl-NL" b="0" dirty="0"/>
          </a:p>
          <a:p>
            <a:pPr>
              <a:buNone/>
            </a:pPr>
            <a:r>
              <a:rPr lang="nl-NL" b="0" dirty="0"/>
              <a:t>Content</a:t>
            </a:r>
          </a:p>
          <a:p>
            <a:pPr>
              <a:buNone/>
            </a:pPr>
            <a:r>
              <a:rPr lang="nl-NL" b="0" dirty="0"/>
              <a:t>Strategie</a:t>
            </a:r>
          </a:p>
          <a:p>
            <a:pPr>
              <a:buNone/>
            </a:pPr>
            <a:endParaRPr lang="nl-NL" b="0" dirty="0"/>
          </a:p>
          <a:p>
            <a:pPr>
              <a:buNone/>
            </a:pPr>
            <a:r>
              <a:rPr lang="nl-NL" b="0" dirty="0"/>
              <a:t>Podcast inspreken</a:t>
            </a:r>
          </a:p>
          <a:p>
            <a:pPr>
              <a:buNone/>
            </a:pPr>
            <a:endParaRPr lang="nl-NL" b="0" dirty="0"/>
          </a:p>
          <a:p>
            <a:pPr>
              <a:buNone/>
            </a:pPr>
            <a:r>
              <a:rPr lang="nl-NL" b="0" dirty="0"/>
              <a:t>Chat </a:t>
            </a:r>
            <a:r>
              <a:rPr lang="nl-NL" b="0" dirty="0" err="1"/>
              <a:t>gpt</a:t>
            </a:r>
            <a:r>
              <a:rPr lang="nl-NL" b="0" dirty="0"/>
              <a:t> voor advies </a:t>
            </a:r>
            <a:r>
              <a:rPr lang="nl-NL" b="0" dirty="0" err="1"/>
              <a:t>hell</a:t>
            </a:r>
            <a:r>
              <a:rPr lang="nl-NL" b="0" dirty="0"/>
              <a:t> no!</a:t>
            </a:r>
          </a:p>
          <a:p>
            <a:pPr>
              <a:buNone/>
            </a:pPr>
            <a:endParaRPr lang="nl-NL" b="0" dirty="0"/>
          </a:p>
          <a:p>
            <a:pPr>
              <a:buNone/>
            </a:pPr>
            <a:endParaRPr lang="nl-NL" b="0" dirty="0"/>
          </a:p>
          <a:p>
            <a:pPr>
              <a:buNone/>
            </a:pPr>
            <a:endParaRPr lang="nl-NL" b="0" dirty="0"/>
          </a:p>
        </p:txBody>
      </p:sp>
      <p:sp>
        <p:nvSpPr>
          <p:cNvPr id="4" name="Tijdelijke aanduiding voor dianummer 3">
            <a:extLst>
              <a:ext uri="{FF2B5EF4-FFF2-40B4-BE49-F238E27FC236}">
                <a16:creationId xmlns:a16="http://schemas.microsoft.com/office/drawing/2014/main" id="{C7A9D651-B29B-4483-D49E-D9A37C64E739}"/>
              </a:ext>
            </a:extLst>
          </p:cNvPr>
          <p:cNvSpPr>
            <a:spLocks noGrp="1"/>
          </p:cNvSpPr>
          <p:nvPr>
            <p:ph type="sldNum" sz="quarter" idx="5"/>
          </p:nvPr>
        </p:nvSpPr>
        <p:spPr/>
        <p:txBody>
          <a:bodyPr/>
          <a:lstStyle/>
          <a:p>
            <a:fld id="{693CC863-2C8F-4863-8088-C73557604492}" type="slidenum">
              <a:rPr lang="nl-BE" smtClean="0"/>
              <a:t>46</a:t>
            </a:fld>
            <a:endParaRPr lang="nl-BE"/>
          </a:p>
        </p:txBody>
      </p:sp>
    </p:spTree>
    <p:extLst>
      <p:ext uri="{BB962C8B-B14F-4D97-AF65-F5344CB8AC3E}">
        <p14:creationId xmlns:p14="http://schemas.microsoft.com/office/powerpoint/2010/main" val="28076830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63D57-629E-2F94-C896-F03A04958BA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DF43BB6-C692-F103-0F63-4B626065811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53837ED-351D-4224-8236-8CC845A8AF8C}"/>
              </a:ext>
            </a:extLst>
          </p:cNvPr>
          <p:cNvSpPr>
            <a:spLocks noGrp="1"/>
          </p:cNvSpPr>
          <p:nvPr>
            <p:ph type="body" idx="1"/>
          </p:nvPr>
        </p:nvSpPr>
        <p:spPr/>
        <p:txBody>
          <a:bodyPr/>
          <a:lstStyle/>
          <a:p>
            <a:endParaRPr lang="nl-BE" dirty="0"/>
          </a:p>
          <a:p>
            <a:r>
              <a:rPr lang="nl-BE" dirty="0"/>
              <a:t>https://mrswolf.membirds.com/checkout/gpt-uitstelgedrag-masterclass-adhd-expert</a:t>
            </a:r>
          </a:p>
        </p:txBody>
      </p:sp>
      <p:sp>
        <p:nvSpPr>
          <p:cNvPr id="4" name="Tijdelijke aanduiding voor dianummer 3">
            <a:extLst>
              <a:ext uri="{FF2B5EF4-FFF2-40B4-BE49-F238E27FC236}">
                <a16:creationId xmlns:a16="http://schemas.microsoft.com/office/drawing/2014/main" id="{7A4AE83E-0109-4E9F-0A53-96410B0BA936}"/>
              </a:ext>
            </a:extLst>
          </p:cNvPr>
          <p:cNvSpPr>
            <a:spLocks noGrp="1"/>
          </p:cNvSpPr>
          <p:nvPr>
            <p:ph type="sldNum" sz="quarter" idx="5"/>
          </p:nvPr>
        </p:nvSpPr>
        <p:spPr/>
        <p:txBody>
          <a:bodyPr/>
          <a:lstStyle/>
          <a:p>
            <a:fld id="{693CC863-2C8F-4863-8088-C73557604492}" type="slidenum">
              <a:rPr lang="nl-BE" smtClean="0"/>
              <a:t>47</a:t>
            </a:fld>
            <a:endParaRPr lang="nl-BE"/>
          </a:p>
        </p:txBody>
      </p:sp>
    </p:spTree>
    <p:extLst>
      <p:ext uri="{BB962C8B-B14F-4D97-AF65-F5344CB8AC3E}">
        <p14:creationId xmlns:p14="http://schemas.microsoft.com/office/powerpoint/2010/main" val="7470115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9876D-26B6-2FC3-EF40-196EA540E9C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C47BE01-979E-4280-D2D8-BECE89F3F77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6F41160-5FB9-B9B2-10AD-EF645C46EEFA}"/>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905158BC-2348-9A87-8E7F-233B63A917DA}"/>
              </a:ext>
            </a:extLst>
          </p:cNvPr>
          <p:cNvSpPr>
            <a:spLocks noGrp="1"/>
          </p:cNvSpPr>
          <p:nvPr>
            <p:ph type="sldNum" sz="quarter" idx="5"/>
          </p:nvPr>
        </p:nvSpPr>
        <p:spPr/>
        <p:txBody>
          <a:bodyPr/>
          <a:lstStyle/>
          <a:p>
            <a:fld id="{693CC863-2C8F-4863-8088-C73557604492}" type="slidenum">
              <a:rPr lang="nl-BE" smtClean="0"/>
              <a:t>48</a:t>
            </a:fld>
            <a:endParaRPr lang="nl-BE"/>
          </a:p>
        </p:txBody>
      </p:sp>
    </p:spTree>
    <p:extLst>
      <p:ext uri="{BB962C8B-B14F-4D97-AF65-F5344CB8AC3E}">
        <p14:creationId xmlns:p14="http://schemas.microsoft.com/office/powerpoint/2010/main" val="27054038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12B54-C52A-4B64-D217-B41916A67FA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C1DCD94-EAA0-8336-CD4E-623E2752986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F69DF97-FFE3-5F9B-28AE-CA4460483833}"/>
              </a:ext>
            </a:extLst>
          </p:cNvPr>
          <p:cNvSpPr>
            <a:spLocks noGrp="1"/>
          </p:cNvSpPr>
          <p:nvPr>
            <p:ph type="body" idx="1"/>
          </p:nvPr>
        </p:nvSpPr>
        <p:spPr/>
        <p:txBody>
          <a:bodyPr/>
          <a:lstStyle/>
          <a:p>
            <a:pPr>
              <a:buNone/>
            </a:pPr>
            <a:endParaRPr lang="nl-NL" b="0" dirty="0"/>
          </a:p>
          <a:p>
            <a:pPr>
              <a:buNone/>
            </a:pPr>
            <a:endParaRPr lang="nl-NL" b="0" dirty="0"/>
          </a:p>
          <a:p>
            <a:pPr>
              <a:buNone/>
            </a:pPr>
            <a:endParaRPr lang="nl-NL" b="0" dirty="0"/>
          </a:p>
        </p:txBody>
      </p:sp>
      <p:sp>
        <p:nvSpPr>
          <p:cNvPr id="4" name="Tijdelijke aanduiding voor dianummer 3">
            <a:extLst>
              <a:ext uri="{FF2B5EF4-FFF2-40B4-BE49-F238E27FC236}">
                <a16:creationId xmlns:a16="http://schemas.microsoft.com/office/drawing/2014/main" id="{E773A5E5-74E4-D75A-6AA5-2141B4379347}"/>
              </a:ext>
            </a:extLst>
          </p:cNvPr>
          <p:cNvSpPr>
            <a:spLocks noGrp="1"/>
          </p:cNvSpPr>
          <p:nvPr>
            <p:ph type="sldNum" sz="quarter" idx="5"/>
          </p:nvPr>
        </p:nvSpPr>
        <p:spPr/>
        <p:txBody>
          <a:bodyPr/>
          <a:lstStyle/>
          <a:p>
            <a:fld id="{693CC863-2C8F-4863-8088-C73557604492}" type="slidenum">
              <a:rPr lang="nl-BE" smtClean="0"/>
              <a:t>49</a:t>
            </a:fld>
            <a:endParaRPr lang="nl-BE"/>
          </a:p>
        </p:txBody>
      </p:sp>
    </p:spTree>
    <p:extLst>
      <p:ext uri="{BB962C8B-B14F-4D97-AF65-F5344CB8AC3E}">
        <p14:creationId xmlns:p14="http://schemas.microsoft.com/office/powerpoint/2010/main" val="3274426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AE280-326A-C06B-531F-A5CB98E1005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A6684DD-8BB2-2679-045F-898669AF64C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E1968F8-0534-580F-853D-3D6F72BA6CB1}"/>
              </a:ext>
            </a:extLst>
          </p:cNvPr>
          <p:cNvSpPr>
            <a:spLocks noGrp="1"/>
          </p:cNvSpPr>
          <p:nvPr>
            <p:ph type="body" idx="1"/>
          </p:nvPr>
        </p:nvSpPr>
        <p:spPr/>
        <p:txBody>
          <a:bodyPr/>
          <a:lstStyle/>
          <a:p>
            <a:r>
              <a:rPr lang="nl-NL" dirty="0"/>
              <a:t>Ik voelde mij vroeger altijd anders</a:t>
            </a:r>
          </a:p>
          <a:p>
            <a:endParaRPr lang="nl-NL" dirty="0"/>
          </a:p>
          <a:p>
            <a:r>
              <a:rPr lang="nl-NL" dirty="0"/>
              <a:t>Snel denken</a:t>
            </a:r>
          </a:p>
          <a:p>
            <a:r>
              <a:rPr lang="nl-NL" dirty="0"/>
              <a:t>In oplossingen</a:t>
            </a:r>
          </a:p>
          <a:p>
            <a:r>
              <a:rPr lang="nl-NL" dirty="0"/>
              <a:t>Ik was ook altijd TE (aanwezig, te veel praten, te afgeleid, met andere dingen bezig, te veel praten, te druk, …)</a:t>
            </a:r>
          </a:p>
          <a:p>
            <a:endParaRPr lang="nl-NL" dirty="0"/>
          </a:p>
          <a:p>
            <a:r>
              <a:rPr lang="nl-NL" dirty="0"/>
              <a:t>Maar ook diegene die in het eerste jaar in de hoepel moest gaan staan met een grote bruine plakker op haar mond en de kinderen mochten van de juf kijken naar een stout kind dat haar mond niet kon houden.</a:t>
            </a:r>
          </a:p>
        </p:txBody>
      </p:sp>
      <p:sp>
        <p:nvSpPr>
          <p:cNvPr id="4" name="Tijdelijke aanduiding voor dianummer 3">
            <a:extLst>
              <a:ext uri="{FF2B5EF4-FFF2-40B4-BE49-F238E27FC236}">
                <a16:creationId xmlns:a16="http://schemas.microsoft.com/office/drawing/2014/main" id="{DAC30F1B-1806-BDDF-7F6D-D0A89302F49A}"/>
              </a:ext>
            </a:extLst>
          </p:cNvPr>
          <p:cNvSpPr>
            <a:spLocks noGrp="1"/>
          </p:cNvSpPr>
          <p:nvPr>
            <p:ph type="sldNum" sz="quarter" idx="5"/>
          </p:nvPr>
        </p:nvSpPr>
        <p:spPr/>
        <p:txBody>
          <a:bodyPr/>
          <a:lstStyle/>
          <a:p>
            <a:fld id="{693CC863-2C8F-4863-8088-C73557604492}" type="slidenum">
              <a:rPr lang="nl-BE" smtClean="0"/>
              <a:t>5</a:t>
            </a:fld>
            <a:endParaRPr lang="nl-BE"/>
          </a:p>
        </p:txBody>
      </p:sp>
    </p:spTree>
    <p:extLst>
      <p:ext uri="{BB962C8B-B14F-4D97-AF65-F5344CB8AC3E}">
        <p14:creationId xmlns:p14="http://schemas.microsoft.com/office/powerpoint/2010/main" val="67920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95175-F2BF-06E4-037A-2AA5462F02E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1BD6FD0-D16F-636A-3637-315D92EEB5A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607282D-E045-D223-9EAA-166CDAA173D6}"/>
              </a:ext>
            </a:extLst>
          </p:cNvPr>
          <p:cNvSpPr>
            <a:spLocks noGrp="1"/>
          </p:cNvSpPr>
          <p:nvPr>
            <p:ph type="body" idx="1"/>
          </p:nvPr>
        </p:nvSpPr>
        <p:spPr/>
        <p:txBody>
          <a:bodyPr/>
          <a:lstStyle/>
          <a:p>
            <a:pPr>
              <a:buNone/>
            </a:pPr>
            <a:endParaRPr lang="nl-NL" b="0" dirty="0"/>
          </a:p>
          <a:p>
            <a:pPr>
              <a:buNone/>
            </a:pPr>
            <a:endParaRPr lang="nl-NL" b="0" dirty="0"/>
          </a:p>
          <a:p>
            <a:pPr>
              <a:buNone/>
            </a:pPr>
            <a:endParaRPr lang="nl-NL" b="0" dirty="0"/>
          </a:p>
        </p:txBody>
      </p:sp>
      <p:sp>
        <p:nvSpPr>
          <p:cNvPr id="4" name="Tijdelijke aanduiding voor dianummer 3">
            <a:extLst>
              <a:ext uri="{FF2B5EF4-FFF2-40B4-BE49-F238E27FC236}">
                <a16:creationId xmlns:a16="http://schemas.microsoft.com/office/drawing/2014/main" id="{23CB280C-5D8F-BBA3-6E43-E7A96A369CE1}"/>
              </a:ext>
            </a:extLst>
          </p:cNvPr>
          <p:cNvSpPr>
            <a:spLocks noGrp="1"/>
          </p:cNvSpPr>
          <p:nvPr>
            <p:ph type="sldNum" sz="quarter" idx="5"/>
          </p:nvPr>
        </p:nvSpPr>
        <p:spPr/>
        <p:txBody>
          <a:bodyPr/>
          <a:lstStyle/>
          <a:p>
            <a:fld id="{693CC863-2C8F-4863-8088-C73557604492}" type="slidenum">
              <a:rPr lang="nl-BE" smtClean="0"/>
              <a:t>50</a:t>
            </a:fld>
            <a:endParaRPr lang="nl-BE"/>
          </a:p>
        </p:txBody>
      </p:sp>
    </p:spTree>
    <p:extLst>
      <p:ext uri="{BB962C8B-B14F-4D97-AF65-F5344CB8AC3E}">
        <p14:creationId xmlns:p14="http://schemas.microsoft.com/office/powerpoint/2010/main" val="300925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600"/>
              </a:spcAft>
            </a:pPr>
            <a:r>
              <a:rPr lang="nl-BE" sz="1800" dirty="0">
                <a:solidFill>
                  <a:srgbClr val="000000"/>
                </a:solidFill>
                <a:effectLst/>
                <a:latin typeface="Yu Gothic" panose="020B0400000000000000" pitchFamily="34" charset="-128"/>
                <a:ea typeface="Calibri" panose="020F0502020204030204" pitchFamily="34" charset="0"/>
                <a:cs typeface="Arial" panose="020B0604020202020204" pitchFamily="34" charset="0"/>
              </a:rPr>
              <a:t>Ik was ook dat kind dat bovenop (letterlijk) de bank stond om te mogen antwoorden. </a:t>
            </a:r>
          </a:p>
          <a:p>
            <a:pPr>
              <a:lnSpc>
                <a:spcPct val="107000"/>
              </a:lnSpc>
              <a:spcAft>
                <a:spcPts val="600"/>
              </a:spcAft>
            </a:pPr>
            <a:r>
              <a:rPr lang="nl-BE" sz="1800" dirty="0">
                <a:solidFill>
                  <a:srgbClr val="000000"/>
                </a:solidFill>
                <a:effectLst/>
                <a:latin typeface="Yu Gothic" panose="020B0400000000000000" pitchFamily="34" charset="-128"/>
                <a:ea typeface="Calibri" panose="020F0502020204030204" pitchFamily="34" charset="0"/>
                <a:cs typeface="Arial" panose="020B0604020202020204" pitchFamily="34" charset="0"/>
              </a:rPr>
              <a:t>Snel </a:t>
            </a:r>
            <a:r>
              <a:rPr lang="nl-BE" sz="1800" dirty="0" err="1">
                <a:solidFill>
                  <a:srgbClr val="000000"/>
                </a:solidFill>
                <a:effectLst/>
                <a:latin typeface="Yu Gothic" panose="020B0400000000000000" pitchFamily="34" charset="-128"/>
                <a:ea typeface="Calibri" panose="020F0502020204030204" pitchFamily="34" charset="0"/>
                <a:cs typeface="Arial" panose="020B0604020202020204" pitchFamily="34" charset="0"/>
              </a:rPr>
              <a:t>snel</a:t>
            </a:r>
            <a:r>
              <a:rPr lang="nl-BE" sz="1800" dirty="0">
                <a:solidFill>
                  <a:srgbClr val="000000"/>
                </a:solidFill>
                <a:effectLst/>
                <a:latin typeface="Yu Gothic" panose="020B0400000000000000" pitchFamily="34" charset="-128"/>
                <a:ea typeface="Calibri" panose="020F0502020204030204" pitchFamily="34" charset="0"/>
                <a:cs typeface="Arial" panose="020B0604020202020204" pitchFamily="34" charset="0"/>
              </a:rPr>
              <a:t> huiswerk afgeven om de eerste te kunnen zijn en dan zonder me hiervan bewust te zijn, andere kinderen storen.</a:t>
            </a:r>
            <a:endParaRPr lang="nl-BE"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nl-BE" sz="1800" dirty="0">
                <a:solidFill>
                  <a:srgbClr val="000000"/>
                </a:solidFill>
                <a:effectLst/>
                <a:latin typeface="Yu Gothic" panose="020B0400000000000000" pitchFamily="34" charset="-128"/>
                <a:ea typeface="Calibri" panose="020F0502020204030204" pitchFamily="34" charset="0"/>
                <a:cs typeface="Arial" panose="020B0604020202020204" pitchFamily="34" charset="0"/>
              </a:rPr>
              <a:t>Maar ik was ook het kind / student die het meeste geld verzamelde met de goede doelen voor school. </a:t>
            </a:r>
          </a:p>
          <a:p>
            <a:pPr>
              <a:lnSpc>
                <a:spcPct val="107000"/>
              </a:lnSpc>
              <a:spcAft>
                <a:spcPts val="600"/>
              </a:spcAft>
            </a:pPr>
            <a:r>
              <a:rPr lang="nl-BE" sz="1800" dirty="0">
                <a:solidFill>
                  <a:srgbClr val="000000"/>
                </a:solidFill>
                <a:effectLst/>
                <a:latin typeface="Yu Gothic" panose="020B0400000000000000" pitchFamily="34" charset="-128"/>
                <a:ea typeface="Calibri" panose="020F0502020204030204" pitchFamily="34" charset="0"/>
                <a:cs typeface="Arial" panose="020B0604020202020204" pitchFamily="34" charset="0"/>
              </a:rPr>
              <a:t>De taartenslag won omdat ik van deur tot deur ging verkopen. </a:t>
            </a:r>
          </a:p>
          <a:p>
            <a:pPr>
              <a:lnSpc>
                <a:spcPct val="107000"/>
              </a:lnSpc>
              <a:spcAft>
                <a:spcPts val="600"/>
              </a:spcAft>
            </a:pPr>
            <a:r>
              <a:rPr lang="nl-BE" sz="1800" dirty="0">
                <a:solidFill>
                  <a:srgbClr val="000000"/>
                </a:solidFill>
                <a:effectLst/>
                <a:latin typeface="Yu Gothic" panose="020B0400000000000000" pitchFamily="34" charset="-128"/>
                <a:ea typeface="Calibri" panose="020F0502020204030204" pitchFamily="34" charset="0"/>
                <a:cs typeface="Arial" panose="020B0604020202020204" pitchFamily="34" charset="0"/>
              </a:rPr>
              <a:t>Doordat ik tweetalig was verkocht ik ook het huiswerk Frans op school </a:t>
            </a:r>
            <a:r>
              <a:rPr lang="nl-BE" sz="1800" dirty="0">
                <a:solidFill>
                  <a:srgbClr val="000000"/>
                </a:solidFill>
                <a:effectLst/>
                <a:latin typeface="Segoe UI Emoji" panose="020B0502040204020203" pitchFamily="34" charset="0"/>
                <a:ea typeface="Yu Gothic" panose="020B0400000000000000" pitchFamily="34" charset="-128"/>
                <a:cs typeface="Arial" panose="020B0604020202020204" pitchFamily="34" charset="0"/>
                <a:sym typeface="Segoe UI Emoji" panose="020B0502040204020203" pitchFamily="34" charset="0"/>
              </a:rPr>
              <a:t>😊</a:t>
            </a:r>
          </a:p>
          <a:p>
            <a:pPr>
              <a:lnSpc>
                <a:spcPct val="107000"/>
              </a:lnSpc>
              <a:spcAft>
                <a:spcPts val="600"/>
              </a:spcAft>
            </a:pPr>
            <a:r>
              <a:rPr lang="nl-BE" sz="1800" dirty="0">
                <a:solidFill>
                  <a:srgbClr val="000000"/>
                </a:solidFill>
                <a:effectLst/>
                <a:latin typeface="Segoe UI Emoji" panose="020B0502040204020203" pitchFamily="34" charset="0"/>
                <a:ea typeface="Yu Gothic" panose="020B0400000000000000" pitchFamily="34" charset="-128"/>
                <a:cs typeface="Arial" panose="020B0604020202020204" pitchFamily="34" charset="0"/>
                <a:sym typeface="Segoe UI Emoji" panose="020B0502040204020203" pitchFamily="34" charset="0"/>
              </a:rPr>
              <a:t>Toen al ondernemend – Dit is ondertussen mijn 3</a:t>
            </a:r>
            <a:r>
              <a:rPr lang="nl-BE" sz="1800" baseline="30000" dirty="0">
                <a:solidFill>
                  <a:srgbClr val="000000"/>
                </a:solidFill>
                <a:effectLst/>
                <a:latin typeface="Segoe UI Emoji" panose="020B0502040204020203" pitchFamily="34" charset="0"/>
                <a:ea typeface="Yu Gothic" panose="020B0400000000000000" pitchFamily="34" charset="-128"/>
                <a:cs typeface="Arial" panose="020B0604020202020204" pitchFamily="34" charset="0"/>
                <a:sym typeface="Segoe UI Emoji" panose="020B0502040204020203" pitchFamily="34" charset="0"/>
              </a:rPr>
              <a:t>de</a:t>
            </a:r>
            <a:r>
              <a:rPr lang="nl-BE" sz="1800" dirty="0">
                <a:solidFill>
                  <a:srgbClr val="000000"/>
                </a:solidFill>
                <a:effectLst/>
                <a:latin typeface="Segoe UI Emoji" panose="020B0502040204020203" pitchFamily="34" charset="0"/>
                <a:ea typeface="Yu Gothic" panose="020B0400000000000000" pitchFamily="34" charset="-128"/>
                <a:cs typeface="Arial" panose="020B0604020202020204" pitchFamily="34" charset="0"/>
                <a:sym typeface="Segoe UI Emoji" panose="020B0502040204020203" pitchFamily="34" charset="0"/>
              </a:rPr>
              <a:t> bedrijf,</a:t>
            </a:r>
            <a:endParaRPr lang="nl-BE" sz="1800" dirty="0">
              <a:effectLst/>
              <a:latin typeface="Calibri" panose="020F0502020204030204" pitchFamily="34" charset="0"/>
              <a:ea typeface="Calibri" panose="020F0502020204030204" pitchFamily="34" charset="0"/>
              <a:cs typeface="Arial" panose="020B0604020202020204" pitchFamily="34" charset="0"/>
            </a:endParaRPr>
          </a:p>
          <a:p>
            <a:endParaRPr lang="nl-BE" dirty="0"/>
          </a:p>
        </p:txBody>
      </p:sp>
      <p:sp>
        <p:nvSpPr>
          <p:cNvPr id="4" name="Tijdelijke aanduiding voor dianummer 3"/>
          <p:cNvSpPr>
            <a:spLocks noGrp="1"/>
          </p:cNvSpPr>
          <p:nvPr>
            <p:ph type="sldNum" sz="quarter" idx="5"/>
          </p:nvPr>
        </p:nvSpPr>
        <p:spPr/>
        <p:txBody>
          <a:bodyPr/>
          <a:lstStyle/>
          <a:p>
            <a:fld id="{693CC863-2C8F-4863-8088-C73557604492}" type="slidenum">
              <a:rPr lang="nl-BE" smtClean="0"/>
              <a:t>6</a:t>
            </a:fld>
            <a:endParaRPr lang="nl-BE"/>
          </a:p>
        </p:txBody>
      </p:sp>
    </p:spTree>
    <p:extLst>
      <p:ext uri="{BB962C8B-B14F-4D97-AF65-F5344CB8AC3E}">
        <p14:creationId xmlns:p14="http://schemas.microsoft.com/office/powerpoint/2010/main" val="2896501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F895A-D627-7E2F-9065-5C4A6A7AF49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6A0CCF5-ED62-A16F-8014-209CCD3B8BE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F6A25F7-3443-C887-40A3-5076885F2C2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latin typeface="Yu Gothic" panose="020B0400000000000000" pitchFamily="34" charset="-128"/>
              <a:ea typeface="Yu Gothic"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latin typeface="Yu Gothic" panose="020B0400000000000000" pitchFamily="34" charset="-128"/>
                <a:ea typeface="Yu Gothic" panose="020B0400000000000000" pitchFamily="34" charset="-128"/>
              </a:rPr>
              <a:t>Wat had ik 24 jaar geleden willen weten toen ik met dit brein begon te ondernemen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latin typeface="Yu Gothic" panose="020B0400000000000000" pitchFamily="34" charset="-128"/>
                <a:ea typeface="Yu Gothic" panose="020B0400000000000000" pitchFamily="34" charset="-128"/>
              </a:rPr>
              <a:t>Of 20 jaar geleden voor onze kinderen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latin typeface="Yu Gothic" panose="020B0400000000000000" pitchFamily="34" charset="-128"/>
              <a:ea typeface="Yu Gothic"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latin typeface="Yu Gothic" panose="020B0400000000000000" pitchFamily="34" charset="-128"/>
                <a:ea typeface="Yu Gothic" panose="020B0400000000000000" pitchFamily="34" charset="-128"/>
              </a:rPr>
              <a:t>Of onze oudste zoon – eerste diagnose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latin typeface="Yu Gothic" panose="020B0400000000000000" pitchFamily="34" charset="-128"/>
              <a:ea typeface="Yu Gothic"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a:extLst>
              <a:ext uri="{FF2B5EF4-FFF2-40B4-BE49-F238E27FC236}">
                <a16:creationId xmlns:a16="http://schemas.microsoft.com/office/drawing/2014/main" id="{B23B4C5A-B2C6-B183-3CE2-A0EDF6DFD51C}"/>
              </a:ext>
            </a:extLst>
          </p:cNvPr>
          <p:cNvSpPr>
            <a:spLocks noGrp="1"/>
          </p:cNvSpPr>
          <p:nvPr>
            <p:ph type="sldNum" sz="quarter" idx="5"/>
          </p:nvPr>
        </p:nvSpPr>
        <p:spPr/>
        <p:txBody>
          <a:bodyPr/>
          <a:lstStyle/>
          <a:p>
            <a:fld id="{693CC863-2C8F-4863-8088-C73557604492}" type="slidenum">
              <a:rPr lang="nl-BE" smtClean="0"/>
              <a:t>7</a:t>
            </a:fld>
            <a:endParaRPr lang="nl-BE"/>
          </a:p>
        </p:txBody>
      </p:sp>
    </p:spTree>
    <p:extLst>
      <p:ext uri="{BB962C8B-B14F-4D97-AF65-F5344CB8AC3E}">
        <p14:creationId xmlns:p14="http://schemas.microsoft.com/office/powerpoint/2010/main" val="3939585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255BD-716C-A3F9-B096-A58CD9B60AF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E9B9579-CAE5-BB37-CA1D-AB2AD5A6B13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2786CBC-86F5-104D-A44F-02A8EECAF0A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latin typeface="Yu Gothic" panose="020B0400000000000000" pitchFamily="34" charset="-128"/>
                <a:ea typeface="Yu Gothic" panose="020B0400000000000000" pitchFamily="34" charset="-128"/>
              </a:rPr>
              <a:t>onze oudste zoon – eerste diagnose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latin typeface="Yu Gothic" panose="020B0400000000000000" pitchFamily="34" charset="-128"/>
              <a:ea typeface="Yu Gothic"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latin typeface="Yu Gothic" panose="020B0400000000000000" pitchFamily="34" charset="-128"/>
                <a:ea typeface="Yu Gothic" panose="020B0400000000000000" pitchFamily="34" charset="-128"/>
              </a:rPr>
              <a:t>20 jaar geleden enkel jongens en overgaan met de puberteit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latin typeface="Yu Gothic" panose="020B0400000000000000" pitchFamily="34" charset="-128"/>
              <a:ea typeface="Yu Gothic"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latin typeface="Yu Gothic" panose="020B0400000000000000" pitchFamily="34" charset="-128"/>
                <a:ea typeface="Yu Gothic" panose="020B0400000000000000" pitchFamily="34" charset="-128"/>
              </a:rPr>
              <a:t>Spoiler: </a:t>
            </a:r>
            <a:r>
              <a:rPr lang="nl-BE" sz="1200" dirty="0" err="1">
                <a:latin typeface="Yu Gothic" panose="020B0400000000000000" pitchFamily="34" charset="-128"/>
                <a:ea typeface="Yu Gothic" panose="020B0400000000000000" pitchFamily="34" charset="-128"/>
              </a:rPr>
              <a:t>it</a:t>
            </a:r>
            <a:r>
              <a:rPr lang="nl-BE" sz="1200" dirty="0">
                <a:latin typeface="Yu Gothic" panose="020B0400000000000000" pitchFamily="34" charset="-128"/>
                <a:ea typeface="Yu Gothic" panose="020B0400000000000000" pitchFamily="34" charset="-128"/>
              </a:rPr>
              <a:t> is </a:t>
            </a:r>
            <a:r>
              <a:rPr lang="nl-BE" sz="1200" dirty="0" err="1">
                <a:latin typeface="Yu Gothic" panose="020B0400000000000000" pitchFamily="34" charset="-128"/>
                <a:ea typeface="Yu Gothic" panose="020B0400000000000000" pitchFamily="34" charset="-128"/>
              </a:rPr>
              <a:t>not</a:t>
            </a:r>
            <a:endParaRPr lang="nl-BE" sz="1200" dirty="0">
              <a:latin typeface="Yu Gothic" panose="020B0400000000000000" pitchFamily="34" charset="-128"/>
              <a:ea typeface="Yu Gothic"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latin typeface="Yu Gothic" panose="020B0400000000000000" pitchFamily="34" charset="-128"/>
              <a:ea typeface="Yu Gothic"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latin typeface="Yu Gothic" panose="020B0400000000000000" pitchFamily="34" charset="-128"/>
              <a:ea typeface="Yu Gothic"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a:extLst>
              <a:ext uri="{FF2B5EF4-FFF2-40B4-BE49-F238E27FC236}">
                <a16:creationId xmlns:a16="http://schemas.microsoft.com/office/drawing/2014/main" id="{899A20EE-CFA5-7C02-B7E5-4E87416D0640}"/>
              </a:ext>
            </a:extLst>
          </p:cNvPr>
          <p:cNvSpPr>
            <a:spLocks noGrp="1"/>
          </p:cNvSpPr>
          <p:nvPr>
            <p:ph type="sldNum" sz="quarter" idx="5"/>
          </p:nvPr>
        </p:nvSpPr>
        <p:spPr/>
        <p:txBody>
          <a:bodyPr/>
          <a:lstStyle/>
          <a:p>
            <a:fld id="{693CC863-2C8F-4863-8088-C73557604492}" type="slidenum">
              <a:rPr lang="nl-BE" smtClean="0"/>
              <a:t>8</a:t>
            </a:fld>
            <a:endParaRPr lang="nl-BE"/>
          </a:p>
        </p:txBody>
      </p:sp>
    </p:spTree>
    <p:extLst>
      <p:ext uri="{BB962C8B-B14F-4D97-AF65-F5344CB8AC3E}">
        <p14:creationId xmlns:p14="http://schemas.microsoft.com/office/powerpoint/2010/main" val="725949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5B3CD-6C24-40ED-E744-B233CCCEED8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E8FB78D-E13A-FB4A-275B-29B51F56AEE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9253099-2017-7334-3276-2CA5F0AD729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latin typeface="Yu Gothic" panose="020B0400000000000000" pitchFamily="34" charset="-128"/>
                <a:ea typeface="Yu Gothic" panose="020B0400000000000000" pitchFamily="34" charset="-128"/>
              </a:rPr>
              <a:t>Gezin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latin typeface="Yu Gothic" panose="020B0400000000000000" pitchFamily="34" charset="-128"/>
              <a:ea typeface="Yu Gothic"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latin typeface="Yu Gothic" panose="020B0400000000000000" pitchFamily="34" charset="-128"/>
                <a:ea typeface="Yu Gothic" panose="020B0400000000000000" pitchFamily="34" charset="-128"/>
              </a:rPr>
              <a:t>Business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latin typeface="Yu Gothic" panose="020B0400000000000000" pitchFamily="34" charset="-128"/>
              <a:ea typeface="Yu Gothic"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latin typeface="Yu Gothic" panose="020B0400000000000000" pitchFamily="34" charset="-128"/>
                <a:ea typeface="Yu Gothic" panose="020B0400000000000000" pitchFamily="34" charset="-128"/>
              </a:rPr>
              <a:t>Business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latin typeface="Yu Gothic" panose="020B0400000000000000" pitchFamily="34" charset="-128"/>
              <a:ea typeface="Yu Gothic"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latin typeface="Yu Gothic" panose="020B0400000000000000" pitchFamily="34" charset="-128"/>
                <a:ea typeface="Yu Gothic" panose="020B0400000000000000" pitchFamily="34" charset="-128"/>
              </a:rPr>
              <a:t>Business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a:extLst>
              <a:ext uri="{FF2B5EF4-FFF2-40B4-BE49-F238E27FC236}">
                <a16:creationId xmlns:a16="http://schemas.microsoft.com/office/drawing/2014/main" id="{8DC8FE0A-8A6F-C6A4-6AF9-6567B264C51D}"/>
              </a:ext>
            </a:extLst>
          </p:cNvPr>
          <p:cNvSpPr>
            <a:spLocks noGrp="1"/>
          </p:cNvSpPr>
          <p:nvPr>
            <p:ph type="sldNum" sz="quarter" idx="5"/>
          </p:nvPr>
        </p:nvSpPr>
        <p:spPr/>
        <p:txBody>
          <a:bodyPr/>
          <a:lstStyle/>
          <a:p>
            <a:fld id="{693CC863-2C8F-4863-8088-C73557604492}" type="slidenum">
              <a:rPr lang="nl-BE" smtClean="0"/>
              <a:t>9</a:t>
            </a:fld>
            <a:endParaRPr lang="nl-BE"/>
          </a:p>
        </p:txBody>
      </p:sp>
    </p:spTree>
    <p:extLst>
      <p:ext uri="{BB962C8B-B14F-4D97-AF65-F5344CB8AC3E}">
        <p14:creationId xmlns:p14="http://schemas.microsoft.com/office/powerpoint/2010/main" val="73633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55144D-D33E-46CD-AD9A-62BE5AA0FB8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F2DE7D4B-F22E-4D4A-B6FF-20A234955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B7892DFE-FD31-4A84-BE54-990D8D536329}"/>
              </a:ext>
            </a:extLst>
          </p:cNvPr>
          <p:cNvSpPr>
            <a:spLocks noGrp="1"/>
          </p:cNvSpPr>
          <p:nvPr>
            <p:ph type="dt" sz="half" idx="10"/>
          </p:nvPr>
        </p:nvSpPr>
        <p:spPr/>
        <p:txBody>
          <a:bodyPr/>
          <a:lstStyle/>
          <a:p>
            <a:fld id="{583A5A56-0906-4886-A671-5AA7FE384F9C}" type="datetime1">
              <a:rPr lang="nl-BE" smtClean="0"/>
              <a:t>15/06/2025</a:t>
            </a:fld>
            <a:endParaRPr lang="nl-BE"/>
          </a:p>
        </p:txBody>
      </p:sp>
      <p:sp>
        <p:nvSpPr>
          <p:cNvPr id="5" name="Tijdelijke aanduiding voor voettekst 4">
            <a:extLst>
              <a:ext uri="{FF2B5EF4-FFF2-40B4-BE49-F238E27FC236}">
                <a16:creationId xmlns:a16="http://schemas.microsoft.com/office/drawing/2014/main" id="{9E569784-B40F-47B4-B169-A937AFE5A071}"/>
              </a:ext>
            </a:extLst>
          </p:cNvPr>
          <p:cNvSpPr>
            <a:spLocks noGrp="1"/>
          </p:cNvSpPr>
          <p:nvPr>
            <p:ph type="ftr" sz="quarter" idx="11"/>
          </p:nvPr>
        </p:nvSpPr>
        <p:spPr/>
        <p:txBody>
          <a:bodyPr/>
          <a:lstStyle/>
          <a:p>
            <a:r>
              <a:rPr lang="nl-BE" dirty="0"/>
              <a:t>TITEL Online Training</a:t>
            </a:r>
          </a:p>
        </p:txBody>
      </p:sp>
      <p:sp>
        <p:nvSpPr>
          <p:cNvPr id="6" name="Tijdelijke aanduiding voor dianummer 5">
            <a:extLst>
              <a:ext uri="{FF2B5EF4-FFF2-40B4-BE49-F238E27FC236}">
                <a16:creationId xmlns:a16="http://schemas.microsoft.com/office/drawing/2014/main" id="{4F41F80C-0D80-4F3A-AE49-9AAB475E6378}"/>
              </a:ext>
            </a:extLst>
          </p:cNvPr>
          <p:cNvSpPr>
            <a:spLocks noGrp="1"/>
          </p:cNvSpPr>
          <p:nvPr>
            <p:ph type="sldNum" sz="quarter" idx="12"/>
          </p:nvPr>
        </p:nvSpPr>
        <p:spPr/>
        <p:txBody>
          <a:bodyPr/>
          <a:lstStyle/>
          <a:p>
            <a:fld id="{D5BF7A3C-3D2F-40B3-B09B-14DE1969D899}" type="slidenum">
              <a:rPr lang="nl-BE" smtClean="0"/>
              <a:t>‹nr.›</a:t>
            </a:fld>
            <a:endParaRPr lang="nl-BE"/>
          </a:p>
        </p:txBody>
      </p:sp>
    </p:spTree>
    <p:extLst>
      <p:ext uri="{BB962C8B-B14F-4D97-AF65-F5344CB8AC3E}">
        <p14:creationId xmlns:p14="http://schemas.microsoft.com/office/powerpoint/2010/main" val="769096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12D3BE-E074-48EB-ACEA-286B069DF004}"/>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853C2183-1894-4F69-B203-EC4A7349B96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AFF9AE55-8331-4AF5-842F-4A8AAAFA3ACE}"/>
              </a:ext>
            </a:extLst>
          </p:cNvPr>
          <p:cNvSpPr>
            <a:spLocks noGrp="1"/>
          </p:cNvSpPr>
          <p:nvPr>
            <p:ph type="dt" sz="half" idx="10"/>
          </p:nvPr>
        </p:nvSpPr>
        <p:spPr/>
        <p:txBody>
          <a:bodyPr/>
          <a:lstStyle/>
          <a:p>
            <a:fld id="{FDD12D6F-F04B-42C7-8DEF-5505407F1229}" type="datetime1">
              <a:rPr lang="nl-BE" smtClean="0"/>
              <a:t>15/06/2025</a:t>
            </a:fld>
            <a:endParaRPr lang="nl-BE"/>
          </a:p>
        </p:txBody>
      </p:sp>
      <p:sp>
        <p:nvSpPr>
          <p:cNvPr id="5" name="Tijdelijke aanduiding voor voettekst 4">
            <a:extLst>
              <a:ext uri="{FF2B5EF4-FFF2-40B4-BE49-F238E27FC236}">
                <a16:creationId xmlns:a16="http://schemas.microsoft.com/office/drawing/2014/main" id="{95B37949-1520-4017-81E4-98FE71450864}"/>
              </a:ext>
            </a:extLst>
          </p:cNvPr>
          <p:cNvSpPr>
            <a:spLocks noGrp="1"/>
          </p:cNvSpPr>
          <p:nvPr>
            <p:ph type="ftr" sz="quarter" idx="11"/>
          </p:nvPr>
        </p:nvSpPr>
        <p:spPr/>
        <p:txBody>
          <a:bodyPr/>
          <a:lstStyle/>
          <a:p>
            <a:r>
              <a:rPr lang="nl-BE" dirty="0"/>
              <a:t>TITEL Online Training</a:t>
            </a:r>
          </a:p>
        </p:txBody>
      </p:sp>
      <p:sp>
        <p:nvSpPr>
          <p:cNvPr id="6" name="Tijdelijke aanduiding voor dianummer 5">
            <a:extLst>
              <a:ext uri="{FF2B5EF4-FFF2-40B4-BE49-F238E27FC236}">
                <a16:creationId xmlns:a16="http://schemas.microsoft.com/office/drawing/2014/main" id="{09DBB21F-F2B9-48CD-A8E3-3F5D083C90B1}"/>
              </a:ext>
            </a:extLst>
          </p:cNvPr>
          <p:cNvSpPr>
            <a:spLocks noGrp="1"/>
          </p:cNvSpPr>
          <p:nvPr>
            <p:ph type="sldNum" sz="quarter" idx="12"/>
          </p:nvPr>
        </p:nvSpPr>
        <p:spPr/>
        <p:txBody>
          <a:bodyPr/>
          <a:lstStyle/>
          <a:p>
            <a:fld id="{C59B051E-A8A4-4C7A-ADA6-27FDFAE9645D}" type="slidenum">
              <a:rPr lang="nl-BE" smtClean="0"/>
              <a:t>‹nr.›</a:t>
            </a:fld>
            <a:endParaRPr lang="nl-BE"/>
          </a:p>
        </p:txBody>
      </p:sp>
    </p:spTree>
    <p:extLst>
      <p:ext uri="{BB962C8B-B14F-4D97-AF65-F5344CB8AC3E}">
        <p14:creationId xmlns:p14="http://schemas.microsoft.com/office/powerpoint/2010/main" val="904861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138B509-513A-4F1A-BC3D-A74E18F6314C}"/>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0E2D70E2-61DA-4589-931B-2584EF5DBCD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3C8E029B-E9D0-4B80-8AD2-7C304E501269}"/>
              </a:ext>
            </a:extLst>
          </p:cNvPr>
          <p:cNvSpPr>
            <a:spLocks noGrp="1"/>
          </p:cNvSpPr>
          <p:nvPr>
            <p:ph type="dt" sz="half" idx="10"/>
          </p:nvPr>
        </p:nvSpPr>
        <p:spPr/>
        <p:txBody>
          <a:bodyPr/>
          <a:lstStyle/>
          <a:p>
            <a:fld id="{18C81FAD-53C6-47CC-BCB6-B6D5F77CC408}" type="datetime1">
              <a:rPr lang="nl-BE" smtClean="0"/>
              <a:t>15/06/2025</a:t>
            </a:fld>
            <a:endParaRPr lang="nl-BE"/>
          </a:p>
        </p:txBody>
      </p:sp>
      <p:sp>
        <p:nvSpPr>
          <p:cNvPr id="5" name="Tijdelijke aanduiding voor voettekst 4">
            <a:extLst>
              <a:ext uri="{FF2B5EF4-FFF2-40B4-BE49-F238E27FC236}">
                <a16:creationId xmlns:a16="http://schemas.microsoft.com/office/drawing/2014/main" id="{66162E78-B53E-4620-AFB0-3340FC082011}"/>
              </a:ext>
            </a:extLst>
          </p:cNvPr>
          <p:cNvSpPr>
            <a:spLocks noGrp="1"/>
          </p:cNvSpPr>
          <p:nvPr>
            <p:ph type="ftr" sz="quarter" idx="11"/>
          </p:nvPr>
        </p:nvSpPr>
        <p:spPr/>
        <p:txBody>
          <a:bodyPr/>
          <a:lstStyle/>
          <a:p>
            <a:r>
              <a:rPr lang="nl-BE" dirty="0"/>
              <a:t>TITEL Online Training</a:t>
            </a:r>
          </a:p>
        </p:txBody>
      </p:sp>
      <p:sp>
        <p:nvSpPr>
          <p:cNvPr id="6" name="Tijdelijke aanduiding voor dianummer 5">
            <a:extLst>
              <a:ext uri="{FF2B5EF4-FFF2-40B4-BE49-F238E27FC236}">
                <a16:creationId xmlns:a16="http://schemas.microsoft.com/office/drawing/2014/main" id="{44F4141E-2832-4F10-AF9A-D75D76F058EC}"/>
              </a:ext>
            </a:extLst>
          </p:cNvPr>
          <p:cNvSpPr>
            <a:spLocks noGrp="1"/>
          </p:cNvSpPr>
          <p:nvPr>
            <p:ph type="sldNum" sz="quarter" idx="12"/>
          </p:nvPr>
        </p:nvSpPr>
        <p:spPr/>
        <p:txBody>
          <a:bodyPr/>
          <a:lstStyle/>
          <a:p>
            <a:fld id="{C59B051E-A8A4-4C7A-ADA6-27FDFAE9645D}" type="slidenum">
              <a:rPr lang="nl-BE" smtClean="0"/>
              <a:t>‹nr.›</a:t>
            </a:fld>
            <a:endParaRPr lang="nl-BE"/>
          </a:p>
        </p:txBody>
      </p:sp>
    </p:spTree>
    <p:extLst>
      <p:ext uri="{BB962C8B-B14F-4D97-AF65-F5344CB8AC3E}">
        <p14:creationId xmlns:p14="http://schemas.microsoft.com/office/powerpoint/2010/main" val="2246382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3D7DD4-09A2-462A-B233-FD68334D86D2}"/>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7713341-24BE-4C5D-823F-39613822C82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1922546-84C9-4EB6-B9CF-6DEF29A1FEA3}"/>
              </a:ext>
            </a:extLst>
          </p:cNvPr>
          <p:cNvSpPr>
            <a:spLocks noGrp="1"/>
          </p:cNvSpPr>
          <p:nvPr>
            <p:ph type="dt" sz="half" idx="10"/>
          </p:nvPr>
        </p:nvSpPr>
        <p:spPr/>
        <p:txBody>
          <a:bodyPr/>
          <a:lstStyle/>
          <a:p>
            <a:fld id="{C910988E-573E-42EC-9F64-AA3DF4616CE7}" type="datetime1">
              <a:rPr lang="nl-BE" smtClean="0"/>
              <a:t>15/06/2025</a:t>
            </a:fld>
            <a:endParaRPr lang="nl-BE"/>
          </a:p>
        </p:txBody>
      </p:sp>
      <p:sp>
        <p:nvSpPr>
          <p:cNvPr id="5" name="Tijdelijke aanduiding voor voettekst 4">
            <a:extLst>
              <a:ext uri="{FF2B5EF4-FFF2-40B4-BE49-F238E27FC236}">
                <a16:creationId xmlns:a16="http://schemas.microsoft.com/office/drawing/2014/main" id="{2FB53D1B-C2D0-4CB8-88F6-2413EEF59694}"/>
              </a:ext>
            </a:extLst>
          </p:cNvPr>
          <p:cNvSpPr>
            <a:spLocks noGrp="1"/>
          </p:cNvSpPr>
          <p:nvPr>
            <p:ph type="ftr" sz="quarter" idx="11"/>
          </p:nvPr>
        </p:nvSpPr>
        <p:spPr/>
        <p:txBody>
          <a:bodyPr/>
          <a:lstStyle/>
          <a:p>
            <a:r>
              <a:rPr lang="nl-BE" dirty="0"/>
              <a:t>TITEL Online Training</a:t>
            </a:r>
          </a:p>
        </p:txBody>
      </p:sp>
      <p:sp>
        <p:nvSpPr>
          <p:cNvPr id="6" name="Tijdelijke aanduiding voor dianummer 5">
            <a:extLst>
              <a:ext uri="{FF2B5EF4-FFF2-40B4-BE49-F238E27FC236}">
                <a16:creationId xmlns:a16="http://schemas.microsoft.com/office/drawing/2014/main" id="{1F8C5160-B98A-472F-8CD3-BA20092A1523}"/>
              </a:ext>
            </a:extLst>
          </p:cNvPr>
          <p:cNvSpPr>
            <a:spLocks noGrp="1"/>
          </p:cNvSpPr>
          <p:nvPr>
            <p:ph type="sldNum" sz="quarter" idx="12"/>
          </p:nvPr>
        </p:nvSpPr>
        <p:spPr/>
        <p:txBody>
          <a:bodyPr/>
          <a:lstStyle/>
          <a:p>
            <a:fld id="{C59B051E-A8A4-4C7A-ADA6-27FDFAE9645D}" type="slidenum">
              <a:rPr lang="nl-BE" smtClean="0"/>
              <a:t>‹nr.›</a:t>
            </a:fld>
            <a:endParaRPr lang="nl-BE"/>
          </a:p>
        </p:txBody>
      </p:sp>
    </p:spTree>
    <p:extLst>
      <p:ext uri="{BB962C8B-B14F-4D97-AF65-F5344CB8AC3E}">
        <p14:creationId xmlns:p14="http://schemas.microsoft.com/office/powerpoint/2010/main" val="286738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4EE67D-845E-4CB0-B730-020CD7EB9FA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5296D3F4-6F21-4CBE-9211-9534D33956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DCE2E2E-A9F4-4724-87AB-00D7C6D5D74E}"/>
              </a:ext>
            </a:extLst>
          </p:cNvPr>
          <p:cNvSpPr>
            <a:spLocks noGrp="1"/>
          </p:cNvSpPr>
          <p:nvPr>
            <p:ph type="dt" sz="half" idx="10"/>
          </p:nvPr>
        </p:nvSpPr>
        <p:spPr/>
        <p:txBody>
          <a:bodyPr/>
          <a:lstStyle/>
          <a:p>
            <a:fld id="{01FD05BC-5CA7-420A-8F5E-4FC4A19EDB87}" type="datetime1">
              <a:rPr lang="nl-BE" smtClean="0"/>
              <a:t>15/06/2025</a:t>
            </a:fld>
            <a:endParaRPr lang="nl-BE"/>
          </a:p>
        </p:txBody>
      </p:sp>
      <p:sp>
        <p:nvSpPr>
          <p:cNvPr id="5" name="Tijdelijke aanduiding voor voettekst 4">
            <a:extLst>
              <a:ext uri="{FF2B5EF4-FFF2-40B4-BE49-F238E27FC236}">
                <a16:creationId xmlns:a16="http://schemas.microsoft.com/office/drawing/2014/main" id="{86E94A18-738C-41DB-9979-395671D03EAA}"/>
              </a:ext>
            </a:extLst>
          </p:cNvPr>
          <p:cNvSpPr>
            <a:spLocks noGrp="1"/>
          </p:cNvSpPr>
          <p:nvPr>
            <p:ph type="ftr" sz="quarter" idx="11"/>
          </p:nvPr>
        </p:nvSpPr>
        <p:spPr/>
        <p:txBody>
          <a:bodyPr/>
          <a:lstStyle/>
          <a:p>
            <a:r>
              <a:rPr lang="nl-BE" dirty="0"/>
              <a:t>TITEL Online Training</a:t>
            </a:r>
          </a:p>
        </p:txBody>
      </p:sp>
      <p:sp>
        <p:nvSpPr>
          <p:cNvPr id="6" name="Tijdelijke aanduiding voor dianummer 5">
            <a:extLst>
              <a:ext uri="{FF2B5EF4-FFF2-40B4-BE49-F238E27FC236}">
                <a16:creationId xmlns:a16="http://schemas.microsoft.com/office/drawing/2014/main" id="{A14A9C77-D3BD-469D-A6B0-551FE78B7E88}"/>
              </a:ext>
            </a:extLst>
          </p:cNvPr>
          <p:cNvSpPr>
            <a:spLocks noGrp="1"/>
          </p:cNvSpPr>
          <p:nvPr>
            <p:ph type="sldNum" sz="quarter" idx="12"/>
          </p:nvPr>
        </p:nvSpPr>
        <p:spPr/>
        <p:txBody>
          <a:bodyPr/>
          <a:lstStyle/>
          <a:p>
            <a:fld id="{C59B051E-A8A4-4C7A-ADA6-27FDFAE9645D}" type="slidenum">
              <a:rPr lang="nl-BE" smtClean="0"/>
              <a:t>‹nr.›</a:t>
            </a:fld>
            <a:endParaRPr lang="nl-BE"/>
          </a:p>
        </p:txBody>
      </p:sp>
    </p:spTree>
    <p:extLst>
      <p:ext uri="{BB962C8B-B14F-4D97-AF65-F5344CB8AC3E}">
        <p14:creationId xmlns:p14="http://schemas.microsoft.com/office/powerpoint/2010/main" val="51750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B536DF-93FB-45FF-809A-022E6F15F951}"/>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C9B8CD9E-8B58-4637-8F9A-E9F8FA5B290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A29BE6C1-07BD-42EB-BC87-020A74AD84A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1D1B31DC-10A9-4296-A22F-B953D1F4E68D}"/>
              </a:ext>
            </a:extLst>
          </p:cNvPr>
          <p:cNvSpPr>
            <a:spLocks noGrp="1"/>
          </p:cNvSpPr>
          <p:nvPr>
            <p:ph type="dt" sz="half" idx="10"/>
          </p:nvPr>
        </p:nvSpPr>
        <p:spPr/>
        <p:txBody>
          <a:bodyPr/>
          <a:lstStyle/>
          <a:p>
            <a:fld id="{B76B33A7-5016-448A-AB7A-300AD07E2903}" type="datetime1">
              <a:rPr lang="nl-BE" smtClean="0"/>
              <a:t>15/06/2025</a:t>
            </a:fld>
            <a:endParaRPr lang="nl-BE"/>
          </a:p>
        </p:txBody>
      </p:sp>
      <p:sp>
        <p:nvSpPr>
          <p:cNvPr id="6" name="Tijdelijke aanduiding voor voettekst 5">
            <a:extLst>
              <a:ext uri="{FF2B5EF4-FFF2-40B4-BE49-F238E27FC236}">
                <a16:creationId xmlns:a16="http://schemas.microsoft.com/office/drawing/2014/main" id="{47088850-235D-47BC-B770-5D752C7FC20A}"/>
              </a:ext>
            </a:extLst>
          </p:cNvPr>
          <p:cNvSpPr>
            <a:spLocks noGrp="1"/>
          </p:cNvSpPr>
          <p:nvPr>
            <p:ph type="ftr" sz="quarter" idx="11"/>
          </p:nvPr>
        </p:nvSpPr>
        <p:spPr/>
        <p:txBody>
          <a:bodyPr/>
          <a:lstStyle/>
          <a:p>
            <a:r>
              <a:rPr lang="nl-BE" dirty="0"/>
              <a:t>TITEL Online Training</a:t>
            </a:r>
          </a:p>
        </p:txBody>
      </p:sp>
      <p:sp>
        <p:nvSpPr>
          <p:cNvPr id="7" name="Tijdelijke aanduiding voor dianummer 6">
            <a:extLst>
              <a:ext uri="{FF2B5EF4-FFF2-40B4-BE49-F238E27FC236}">
                <a16:creationId xmlns:a16="http://schemas.microsoft.com/office/drawing/2014/main" id="{2CEBFCE0-995C-4DA4-84DE-CC4AD9C537CD}"/>
              </a:ext>
            </a:extLst>
          </p:cNvPr>
          <p:cNvSpPr>
            <a:spLocks noGrp="1"/>
          </p:cNvSpPr>
          <p:nvPr>
            <p:ph type="sldNum" sz="quarter" idx="12"/>
          </p:nvPr>
        </p:nvSpPr>
        <p:spPr/>
        <p:txBody>
          <a:bodyPr/>
          <a:lstStyle/>
          <a:p>
            <a:fld id="{C59B051E-A8A4-4C7A-ADA6-27FDFAE9645D}" type="slidenum">
              <a:rPr lang="nl-BE" smtClean="0"/>
              <a:t>‹nr.›</a:t>
            </a:fld>
            <a:endParaRPr lang="nl-BE"/>
          </a:p>
        </p:txBody>
      </p:sp>
    </p:spTree>
    <p:extLst>
      <p:ext uri="{BB962C8B-B14F-4D97-AF65-F5344CB8AC3E}">
        <p14:creationId xmlns:p14="http://schemas.microsoft.com/office/powerpoint/2010/main" val="3142418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5947C-BE88-476B-B3FB-D3F36767224B}"/>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5BCAEC11-AF31-4338-B4DA-170D950BF2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DEC3E6F-8907-4A30-A0A4-75B855B2F80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DC41A311-C421-476A-BA08-FA004B11F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C8B8274-4BB7-45E9-8C8B-950D34760A3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D758DF12-C5F8-449B-ABFF-128FA650E34B}"/>
              </a:ext>
            </a:extLst>
          </p:cNvPr>
          <p:cNvSpPr>
            <a:spLocks noGrp="1"/>
          </p:cNvSpPr>
          <p:nvPr>
            <p:ph type="dt" sz="half" idx="10"/>
          </p:nvPr>
        </p:nvSpPr>
        <p:spPr/>
        <p:txBody>
          <a:bodyPr/>
          <a:lstStyle/>
          <a:p>
            <a:fld id="{B18445F0-ABB8-415A-87F0-4B397181FBB8}" type="datetime1">
              <a:rPr lang="nl-BE" smtClean="0"/>
              <a:t>15/06/2025</a:t>
            </a:fld>
            <a:endParaRPr lang="nl-BE"/>
          </a:p>
        </p:txBody>
      </p:sp>
      <p:sp>
        <p:nvSpPr>
          <p:cNvPr id="8" name="Tijdelijke aanduiding voor voettekst 7">
            <a:extLst>
              <a:ext uri="{FF2B5EF4-FFF2-40B4-BE49-F238E27FC236}">
                <a16:creationId xmlns:a16="http://schemas.microsoft.com/office/drawing/2014/main" id="{202E9E5A-2F80-4202-83EE-BB09DA891FE8}"/>
              </a:ext>
            </a:extLst>
          </p:cNvPr>
          <p:cNvSpPr>
            <a:spLocks noGrp="1"/>
          </p:cNvSpPr>
          <p:nvPr>
            <p:ph type="ftr" sz="quarter" idx="11"/>
          </p:nvPr>
        </p:nvSpPr>
        <p:spPr/>
        <p:txBody>
          <a:bodyPr/>
          <a:lstStyle/>
          <a:p>
            <a:r>
              <a:rPr lang="nl-BE" dirty="0"/>
              <a:t>TITEL Online Training</a:t>
            </a:r>
          </a:p>
        </p:txBody>
      </p:sp>
      <p:sp>
        <p:nvSpPr>
          <p:cNvPr id="9" name="Tijdelijke aanduiding voor dianummer 8">
            <a:extLst>
              <a:ext uri="{FF2B5EF4-FFF2-40B4-BE49-F238E27FC236}">
                <a16:creationId xmlns:a16="http://schemas.microsoft.com/office/drawing/2014/main" id="{A49A9293-D998-4664-B64C-B8C220A21C4C}"/>
              </a:ext>
            </a:extLst>
          </p:cNvPr>
          <p:cNvSpPr>
            <a:spLocks noGrp="1"/>
          </p:cNvSpPr>
          <p:nvPr>
            <p:ph type="sldNum" sz="quarter" idx="12"/>
          </p:nvPr>
        </p:nvSpPr>
        <p:spPr/>
        <p:txBody>
          <a:bodyPr/>
          <a:lstStyle/>
          <a:p>
            <a:fld id="{C59B051E-A8A4-4C7A-ADA6-27FDFAE9645D}" type="slidenum">
              <a:rPr lang="nl-BE" smtClean="0"/>
              <a:t>‹nr.›</a:t>
            </a:fld>
            <a:endParaRPr lang="nl-BE"/>
          </a:p>
        </p:txBody>
      </p:sp>
    </p:spTree>
    <p:extLst>
      <p:ext uri="{BB962C8B-B14F-4D97-AF65-F5344CB8AC3E}">
        <p14:creationId xmlns:p14="http://schemas.microsoft.com/office/powerpoint/2010/main" val="259121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7CB382-BEDD-4015-BA6B-F5A526E4361B}"/>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3DE2ECD8-92EF-4789-A4C1-583943C509DF}"/>
              </a:ext>
            </a:extLst>
          </p:cNvPr>
          <p:cNvSpPr>
            <a:spLocks noGrp="1"/>
          </p:cNvSpPr>
          <p:nvPr>
            <p:ph type="dt" sz="half" idx="10"/>
          </p:nvPr>
        </p:nvSpPr>
        <p:spPr/>
        <p:txBody>
          <a:bodyPr/>
          <a:lstStyle/>
          <a:p>
            <a:fld id="{6A3FF3E9-527F-4C45-A36B-ACC1DC90D4FA}" type="datetime1">
              <a:rPr lang="nl-BE" smtClean="0"/>
              <a:t>15/06/2025</a:t>
            </a:fld>
            <a:endParaRPr lang="nl-BE"/>
          </a:p>
        </p:txBody>
      </p:sp>
      <p:sp>
        <p:nvSpPr>
          <p:cNvPr id="4" name="Tijdelijke aanduiding voor voettekst 3">
            <a:extLst>
              <a:ext uri="{FF2B5EF4-FFF2-40B4-BE49-F238E27FC236}">
                <a16:creationId xmlns:a16="http://schemas.microsoft.com/office/drawing/2014/main" id="{E00CBC40-6067-4DF6-908C-D0A4E441B8C2}"/>
              </a:ext>
            </a:extLst>
          </p:cNvPr>
          <p:cNvSpPr>
            <a:spLocks noGrp="1"/>
          </p:cNvSpPr>
          <p:nvPr>
            <p:ph type="ftr" sz="quarter" idx="11"/>
          </p:nvPr>
        </p:nvSpPr>
        <p:spPr/>
        <p:txBody>
          <a:bodyPr/>
          <a:lstStyle/>
          <a:p>
            <a:r>
              <a:rPr lang="nl-BE" dirty="0"/>
              <a:t>TITEL Online Training</a:t>
            </a:r>
          </a:p>
        </p:txBody>
      </p:sp>
      <p:sp>
        <p:nvSpPr>
          <p:cNvPr id="5" name="Tijdelijke aanduiding voor dianummer 4">
            <a:extLst>
              <a:ext uri="{FF2B5EF4-FFF2-40B4-BE49-F238E27FC236}">
                <a16:creationId xmlns:a16="http://schemas.microsoft.com/office/drawing/2014/main" id="{D2524F1F-8257-4D59-B022-03E10F9726CE}"/>
              </a:ext>
            </a:extLst>
          </p:cNvPr>
          <p:cNvSpPr>
            <a:spLocks noGrp="1"/>
          </p:cNvSpPr>
          <p:nvPr>
            <p:ph type="sldNum" sz="quarter" idx="12"/>
          </p:nvPr>
        </p:nvSpPr>
        <p:spPr/>
        <p:txBody>
          <a:bodyPr/>
          <a:lstStyle/>
          <a:p>
            <a:fld id="{C59B051E-A8A4-4C7A-ADA6-27FDFAE9645D}" type="slidenum">
              <a:rPr lang="nl-BE" smtClean="0"/>
              <a:t>‹nr.›</a:t>
            </a:fld>
            <a:endParaRPr lang="nl-BE"/>
          </a:p>
        </p:txBody>
      </p:sp>
    </p:spTree>
    <p:extLst>
      <p:ext uri="{BB962C8B-B14F-4D97-AF65-F5344CB8AC3E}">
        <p14:creationId xmlns:p14="http://schemas.microsoft.com/office/powerpoint/2010/main" val="132425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6CF70BF-B98A-44BF-9227-832E2CDACF51}"/>
              </a:ext>
            </a:extLst>
          </p:cNvPr>
          <p:cNvSpPr>
            <a:spLocks noGrp="1"/>
          </p:cNvSpPr>
          <p:nvPr>
            <p:ph type="dt" sz="half" idx="10"/>
          </p:nvPr>
        </p:nvSpPr>
        <p:spPr/>
        <p:txBody>
          <a:bodyPr/>
          <a:lstStyle/>
          <a:p>
            <a:fld id="{58244F37-084D-4908-AFDC-4CADA621F5E4}" type="datetime1">
              <a:rPr lang="nl-BE" smtClean="0"/>
              <a:t>15/06/2025</a:t>
            </a:fld>
            <a:endParaRPr lang="nl-BE"/>
          </a:p>
        </p:txBody>
      </p:sp>
      <p:sp>
        <p:nvSpPr>
          <p:cNvPr id="3" name="Tijdelijke aanduiding voor voettekst 2">
            <a:extLst>
              <a:ext uri="{FF2B5EF4-FFF2-40B4-BE49-F238E27FC236}">
                <a16:creationId xmlns:a16="http://schemas.microsoft.com/office/drawing/2014/main" id="{855A496A-4FA3-4E8C-B0DE-2F327B17F611}"/>
              </a:ext>
            </a:extLst>
          </p:cNvPr>
          <p:cNvSpPr>
            <a:spLocks noGrp="1"/>
          </p:cNvSpPr>
          <p:nvPr>
            <p:ph type="ftr" sz="quarter" idx="11"/>
          </p:nvPr>
        </p:nvSpPr>
        <p:spPr/>
        <p:txBody>
          <a:bodyPr/>
          <a:lstStyle/>
          <a:p>
            <a:r>
              <a:rPr lang="nl-BE" dirty="0"/>
              <a:t>TITEL Online Training</a:t>
            </a:r>
          </a:p>
        </p:txBody>
      </p:sp>
      <p:sp>
        <p:nvSpPr>
          <p:cNvPr id="4" name="Tijdelijke aanduiding voor dianummer 3">
            <a:extLst>
              <a:ext uri="{FF2B5EF4-FFF2-40B4-BE49-F238E27FC236}">
                <a16:creationId xmlns:a16="http://schemas.microsoft.com/office/drawing/2014/main" id="{30BE9073-9F6F-4206-BF6A-D2299E080A14}"/>
              </a:ext>
            </a:extLst>
          </p:cNvPr>
          <p:cNvSpPr>
            <a:spLocks noGrp="1"/>
          </p:cNvSpPr>
          <p:nvPr>
            <p:ph type="sldNum" sz="quarter" idx="12"/>
          </p:nvPr>
        </p:nvSpPr>
        <p:spPr/>
        <p:txBody>
          <a:bodyPr/>
          <a:lstStyle/>
          <a:p>
            <a:fld id="{C59B051E-A8A4-4C7A-ADA6-27FDFAE9645D}" type="slidenum">
              <a:rPr lang="nl-BE" smtClean="0"/>
              <a:t>‹nr.›</a:t>
            </a:fld>
            <a:endParaRPr lang="nl-BE"/>
          </a:p>
        </p:txBody>
      </p:sp>
    </p:spTree>
    <p:extLst>
      <p:ext uri="{BB962C8B-B14F-4D97-AF65-F5344CB8AC3E}">
        <p14:creationId xmlns:p14="http://schemas.microsoft.com/office/powerpoint/2010/main" val="4088554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5212E8-556D-41B4-AAB3-9DD77280D5C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8D0430FB-08A6-4698-973D-B62AE1B67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ACB88736-B23A-4D1E-A06B-83B0E3892B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D9F0F98-37AB-4E52-90E9-B61DDCBDCEA0}"/>
              </a:ext>
            </a:extLst>
          </p:cNvPr>
          <p:cNvSpPr>
            <a:spLocks noGrp="1"/>
          </p:cNvSpPr>
          <p:nvPr>
            <p:ph type="dt" sz="half" idx="10"/>
          </p:nvPr>
        </p:nvSpPr>
        <p:spPr/>
        <p:txBody>
          <a:bodyPr/>
          <a:lstStyle/>
          <a:p>
            <a:fld id="{CE941DD5-5C05-4C91-8714-5F3BEDF573F5}" type="datetime1">
              <a:rPr lang="nl-BE" smtClean="0"/>
              <a:t>15/06/2025</a:t>
            </a:fld>
            <a:endParaRPr lang="nl-BE"/>
          </a:p>
        </p:txBody>
      </p:sp>
      <p:sp>
        <p:nvSpPr>
          <p:cNvPr id="6" name="Tijdelijke aanduiding voor voettekst 5">
            <a:extLst>
              <a:ext uri="{FF2B5EF4-FFF2-40B4-BE49-F238E27FC236}">
                <a16:creationId xmlns:a16="http://schemas.microsoft.com/office/drawing/2014/main" id="{BAA79214-7B0E-4952-B5F6-04ED71714B72}"/>
              </a:ext>
            </a:extLst>
          </p:cNvPr>
          <p:cNvSpPr>
            <a:spLocks noGrp="1"/>
          </p:cNvSpPr>
          <p:nvPr>
            <p:ph type="ftr" sz="quarter" idx="11"/>
          </p:nvPr>
        </p:nvSpPr>
        <p:spPr/>
        <p:txBody>
          <a:bodyPr/>
          <a:lstStyle/>
          <a:p>
            <a:r>
              <a:rPr lang="nl-BE" dirty="0"/>
              <a:t>TITEL Online Training</a:t>
            </a:r>
          </a:p>
        </p:txBody>
      </p:sp>
      <p:sp>
        <p:nvSpPr>
          <p:cNvPr id="7" name="Tijdelijke aanduiding voor dianummer 6">
            <a:extLst>
              <a:ext uri="{FF2B5EF4-FFF2-40B4-BE49-F238E27FC236}">
                <a16:creationId xmlns:a16="http://schemas.microsoft.com/office/drawing/2014/main" id="{6952E43E-C4BA-42C2-8E3B-9C4C7D7F6A3D}"/>
              </a:ext>
            </a:extLst>
          </p:cNvPr>
          <p:cNvSpPr>
            <a:spLocks noGrp="1"/>
          </p:cNvSpPr>
          <p:nvPr>
            <p:ph type="sldNum" sz="quarter" idx="12"/>
          </p:nvPr>
        </p:nvSpPr>
        <p:spPr/>
        <p:txBody>
          <a:bodyPr/>
          <a:lstStyle/>
          <a:p>
            <a:fld id="{C59B051E-A8A4-4C7A-ADA6-27FDFAE9645D}" type="slidenum">
              <a:rPr lang="nl-BE" smtClean="0"/>
              <a:t>‹nr.›</a:t>
            </a:fld>
            <a:endParaRPr lang="nl-BE"/>
          </a:p>
        </p:txBody>
      </p:sp>
    </p:spTree>
    <p:extLst>
      <p:ext uri="{BB962C8B-B14F-4D97-AF65-F5344CB8AC3E}">
        <p14:creationId xmlns:p14="http://schemas.microsoft.com/office/powerpoint/2010/main" val="1146238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C45E4C-6A70-4379-A970-D20C078494F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7DE6B6D6-06E0-45AB-BF67-6214ADBC9E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8236BFCC-DAE5-4143-953E-178C29D745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BF4E8CD-368F-498D-A2BF-E0B95AC462CF}"/>
              </a:ext>
            </a:extLst>
          </p:cNvPr>
          <p:cNvSpPr>
            <a:spLocks noGrp="1"/>
          </p:cNvSpPr>
          <p:nvPr>
            <p:ph type="dt" sz="half" idx="10"/>
          </p:nvPr>
        </p:nvSpPr>
        <p:spPr/>
        <p:txBody>
          <a:bodyPr/>
          <a:lstStyle/>
          <a:p>
            <a:fld id="{D0FCFDBB-8EBC-4F46-A84A-D3088DE64B4B}" type="datetime1">
              <a:rPr lang="nl-BE" smtClean="0"/>
              <a:t>15/06/2025</a:t>
            </a:fld>
            <a:endParaRPr lang="nl-BE"/>
          </a:p>
        </p:txBody>
      </p:sp>
      <p:sp>
        <p:nvSpPr>
          <p:cNvPr id="6" name="Tijdelijke aanduiding voor voettekst 5">
            <a:extLst>
              <a:ext uri="{FF2B5EF4-FFF2-40B4-BE49-F238E27FC236}">
                <a16:creationId xmlns:a16="http://schemas.microsoft.com/office/drawing/2014/main" id="{231C16A9-14CC-45F6-ACF2-8C0EFBE1E886}"/>
              </a:ext>
            </a:extLst>
          </p:cNvPr>
          <p:cNvSpPr>
            <a:spLocks noGrp="1"/>
          </p:cNvSpPr>
          <p:nvPr>
            <p:ph type="ftr" sz="quarter" idx="11"/>
          </p:nvPr>
        </p:nvSpPr>
        <p:spPr/>
        <p:txBody>
          <a:bodyPr/>
          <a:lstStyle/>
          <a:p>
            <a:r>
              <a:rPr lang="nl-BE" dirty="0"/>
              <a:t>TITEL Online Training</a:t>
            </a:r>
          </a:p>
        </p:txBody>
      </p:sp>
      <p:sp>
        <p:nvSpPr>
          <p:cNvPr id="7" name="Tijdelijke aanduiding voor dianummer 6">
            <a:extLst>
              <a:ext uri="{FF2B5EF4-FFF2-40B4-BE49-F238E27FC236}">
                <a16:creationId xmlns:a16="http://schemas.microsoft.com/office/drawing/2014/main" id="{64111CEE-B336-461F-B7F2-5099AB18162D}"/>
              </a:ext>
            </a:extLst>
          </p:cNvPr>
          <p:cNvSpPr>
            <a:spLocks noGrp="1"/>
          </p:cNvSpPr>
          <p:nvPr>
            <p:ph type="sldNum" sz="quarter" idx="12"/>
          </p:nvPr>
        </p:nvSpPr>
        <p:spPr/>
        <p:txBody>
          <a:bodyPr/>
          <a:lstStyle/>
          <a:p>
            <a:fld id="{C59B051E-A8A4-4C7A-ADA6-27FDFAE9645D}" type="slidenum">
              <a:rPr lang="nl-BE" smtClean="0"/>
              <a:t>‹nr.›</a:t>
            </a:fld>
            <a:endParaRPr lang="nl-BE"/>
          </a:p>
        </p:txBody>
      </p:sp>
    </p:spTree>
    <p:extLst>
      <p:ext uri="{BB962C8B-B14F-4D97-AF65-F5344CB8AC3E}">
        <p14:creationId xmlns:p14="http://schemas.microsoft.com/office/powerpoint/2010/main" val="199235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FE817EB-A45E-4433-84BC-FA1386603E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EDCE4C79-9C43-4880-820E-30618EB9BE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AF78815F-D2C8-4773-88C4-45D86872D5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A51C9-F807-4EAE-90D8-113DB4746744}" type="datetime1">
              <a:rPr lang="nl-BE" smtClean="0"/>
              <a:t>15/06/2025</a:t>
            </a:fld>
            <a:endParaRPr lang="nl-BE"/>
          </a:p>
        </p:txBody>
      </p:sp>
      <p:sp>
        <p:nvSpPr>
          <p:cNvPr id="5" name="Tijdelijke aanduiding voor voettekst 4">
            <a:extLst>
              <a:ext uri="{FF2B5EF4-FFF2-40B4-BE49-F238E27FC236}">
                <a16:creationId xmlns:a16="http://schemas.microsoft.com/office/drawing/2014/main" id="{6DC018A8-048B-4F65-BBE8-CEF7250D80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BE" dirty="0"/>
              <a:t>TITEL Online Training</a:t>
            </a:r>
          </a:p>
        </p:txBody>
      </p:sp>
      <p:sp>
        <p:nvSpPr>
          <p:cNvPr id="6" name="Tijdelijke aanduiding voor dianummer 5">
            <a:extLst>
              <a:ext uri="{FF2B5EF4-FFF2-40B4-BE49-F238E27FC236}">
                <a16:creationId xmlns:a16="http://schemas.microsoft.com/office/drawing/2014/main" id="{53470104-40D4-436E-9CD7-038BADAD9A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B051E-A8A4-4C7A-ADA6-27FDFAE9645D}" type="slidenum">
              <a:rPr lang="nl-BE" smtClean="0"/>
              <a:t>‹nr.›</a:t>
            </a:fld>
            <a:endParaRPr lang="nl-BE"/>
          </a:p>
        </p:txBody>
      </p:sp>
      <p:pic>
        <p:nvPicPr>
          <p:cNvPr id="7" name="Afbeelding 6">
            <a:extLst>
              <a:ext uri="{FF2B5EF4-FFF2-40B4-BE49-F238E27FC236}">
                <a16:creationId xmlns:a16="http://schemas.microsoft.com/office/drawing/2014/main" id="{BAC6D3E9-DC17-45F5-9291-17021DDDD5F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27237" y="98571"/>
            <a:ext cx="1964763" cy="1389407"/>
          </a:xfrm>
          <a:prstGeom prst="rect">
            <a:avLst/>
          </a:prstGeom>
          <a:blipFill>
            <a:blip r:embed="rId14"/>
            <a:tile tx="0" ty="0" sx="100000" sy="100000" flip="none" algn="tl"/>
          </a:blipFill>
          <a:effectLst>
            <a:softEdge rad="546100"/>
          </a:effectLst>
        </p:spPr>
      </p:pic>
    </p:spTree>
    <p:extLst>
      <p:ext uri="{BB962C8B-B14F-4D97-AF65-F5344CB8AC3E}">
        <p14:creationId xmlns:p14="http://schemas.microsoft.com/office/powerpoint/2010/main" val="2515338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12" Type="http://schemas.openxmlformats.org/officeDocument/2006/relationships/image" Target="../media/image31.jp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25.JPG"/><Relationship Id="rId11" Type="http://schemas.openxmlformats.org/officeDocument/2006/relationships/image" Target="../media/image30.JPG"/><Relationship Id="rId5" Type="http://schemas.openxmlformats.org/officeDocument/2006/relationships/image" Target="../media/image24.JPG"/><Relationship Id="rId10" Type="http://schemas.openxmlformats.org/officeDocument/2006/relationships/image" Target="../media/image29.jpg"/><Relationship Id="rId4" Type="http://schemas.openxmlformats.org/officeDocument/2006/relationships/image" Target="../media/image23.JPG"/><Relationship Id="rId9" Type="http://schemas.openxmlformats.org/officeDocument/2006/relationships/image" Target="../media/image28.JPG"/></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21461D-BFBE-412B-A44C-B2C360F2537C}"/>
              </a:ext>
            </a:extLst>
          </p:cNvPr>
          <p:cNvSpPr>
            <a:spLocks noGrp="1"/>
          </p:cNvSpPr>
          <p:nvPr>
            <p:ph type="ctrTitle"/>
          </p:nvPr>
        </p:nvSpPr>
        <p:spPr>
          <a:xfrm>
            <a:off x="501650" y="3429000"/>
            <a:ext cx="11188700" cy="2387600"/>
          </a:xfrm>
        </p:spPr>
        <p:txBody>
          <a:bodyPr>
            <a:normAutofit fontScale="90000"/>
          </a:bodyPr>
          <a:lstStyle/>
          <a:p>
            <a:r>
              <a:rPr lang="nl-NL" sz="4500" b="1" dirty="0">
                <a:solidFill>
                  <a:schemeClr val="tx1">
                    <a:lumMod val="75000"/>
                  </a:schemeClr>
                </a:solidFill>
                <a:highlight>
                  <a:srgbClr val="FFFFFF"/>
                </a:highlight>
                <a:latin typeface="ui-sans-serif"/>
              </a:rPr>
              <a:t>ADHD</a:t>
            </a:r>
            <a:br>
              <a:rPr lang="nl-NL" sz="4500" b="1" dirty="0">
                <a:solidFill>
                  <a:schemeClr val="tx1">
                    <a:lumMod val="75000"/>
                  </a:schemeClr>
                </a:solidFill>
                <a:highlight>
                  <a:srgbClr val="FFFFFF"/>
                </a:highlight>
                <a:latin typeface="ui-sans-serif"/>
              </a:rPr>
            </a:br>
            <a:r>
              <a:rPr lang="nl-NL" sz="4500" b="1" dirty="0">
                <a:solidFill>
                  <a:schemeClr val="tx1">
                    <a:lumMod val="75000"/>
                  </a:schemeClr>
                </a:solidFill>
                <a:highlight>
                  <a:srgbClr val="FFFFFF"/>
                </a:highlight>
                <a:latin typeface="ui-sans-serif"/>
              </a:rPr>
              <a:t> </a:t>
            </a:r>
            <a:br>
              <a:rPr lang="nl-NL" sz="4500" b="1" dirty="0">
                <a:solidFill>
                  <a:schemeClr val="tx1">
                    <a:lumMod val="75000"/>
                  </a:schemeClr>
                </a:solidFill>
                <a:highlight>
                  <a:srgbClr val="FFFFFF"/>
                </a:highlight>
                <a:latin typeface="ui-sans-serif"/>
              </a:rPr>
            </a:br>
            <a:r>
              <a:rPr lang="nl-NL" sz="4500" b="1" dirty="0">
                <a:solidFill>
                  <a:schemeClr val="tx1">
                    <a:lumMod val="75000"/>
                  </a:schemeClr>
                </a:solidFill>
                <a:highlight>
                  <a:srgbClr val="FFFFFF"/>
                </a:highlight>
                <a:latin typeface="ui-sans-serif"/>
              </a:rPr>
              <a:t>= </a:t>
            </a:r>
            <a:br>
              <a:rPr lang="nl-NL" sz="4500" b="1" dirty="0">
                <a:solidFill>
                  <a:schemeClr val="tx1">
                    <a:lumMod val="75000"/>
                  </a:schemeClr>
                </a:solidFill>
                <a:highlight>
                  <a:srgbClr val="FFFFFF"/>
                </a:highlight>
                <a:latin typeface="ui-sans-serif"/>
              </a:rPr>
            </a:br>
            <a:br>
              <a:rPr lang="nl-NL" sz="4500" b="1" dirty="0">
                <a:solidFill>
                  <a:schemeClr val="tx1">
                    <a:lumMod val="75000"/>
                  </a:schemeClr>
                </a:solidFill>
                <a:highlight>
                  <a:srgbClr val="FFFFFF"/>
                </a:highlight>
                <a:latin typeface="ui-sans-serif"/>
              </a:rPr>
            </a:br>
            <a:r>
              <a:rPr lang="nl-NL" sz="4500" b="1" dirty="0">
                <a:solidFill>
                  <a:schemeClr val="tx1">
                    <a:lumMod val="75000"/>
                  </a:schemeClr>
                </a:solidFill>
                <a:highlight>
                  <a:srgbClr val="FFFFFF"/>
                </a:highlight>
                <a:latin typeface="ui-sans-serif"/>
              </a:rPr>
              <a:t>Basis voor een Business Imperium</a:t>
            </a:r>
            <a:br>
              <a:rPr lang="nl-NL" sz="4500" b="1" dirty="0">
                <a:solidFill>
                  <a:schemeClr val="tx1">
                    <a:lumMod val="75000"/>
                  </a:schemeClr>
                </a:solidFill>
                <a:highlight>
                  <a:srgbClr val="FFFFFF"/>
                </a:highlight>
                <a:latin typeface="ui-sans-serif"/>
              </a:rPr>
            </a:br>
            <a:br>
              <a:rPr lang="nl-NL" sz="4500" b="1" dirty="0">
                <a:solidFill>
                  <a:schemeClr val="tx1">
                    <a:lumMod val="75000"/>
                  </a:schemeClr>
                </a:solidFill>
                <a:highlight>
                  <a:srgbClr val="FFFFFF"/>
                </a:highlight>
                <a:latin typeface="ui-sans-serif"/>
              </a:rPr>
            </a:br>
            <a:endParaRPr lang="nl-BE" sz="4500" dirty="0">
              <a:solidFill>
                <a:schemeClr val="tx1">
                  <a:lumMod val="75000"/>
                </a:schemeClr>
              </a:solidFill>
            </a:endParaRPr>
          </a:p>
        </p:txBody>
      </p:sp>
    </p:spTree>
    <p:extLst>
      <p:ext uri="{BB962C8B-B14F-4D97-AF65-F5344CB8AC3E}">
        <p14:creationId xmlns:p14="http://schemas.microsoft.com/office/powerpoint/2010/main" val="1418258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07D0D-1B76-C1C7-3B90-505596C261E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43B7139-F1A3-89B4-1AA5-8DCD44C2AE6B}"/>
              </a:ext>
            </a:extLst>
          </p:cNvPr>
          <p:cNvSpPr>
            <a:spLocks noGrp="1"/>
          </p:cNvSpPr>
          <p:nvPr>
            <p:ph type="title"/>
          </p:nvPr>
        </p:nvSpPr>
        <p:spPr>
          <a:xfrm>
            <a:off x="661798" y="2253696"/>
            <a:ext cx="11057762" cy="1325563"/>
          </a:xfrm>
        </p:spPr>
        <p:txBody>
          <a:bodyPr>
            <a:normAutofit/>
          </a:bodyPr>
          <a:lstStyle/>
          <a:p>
            <a:r>
              <a:rPr lang="nl-BE" sz="3200" dirty="0">
                <a:solidFill>
                  <a:schemeClr val="tx2"/>
                </a:solidFill>
              </a:rPr>
              <a:t>Onze uitdagingen als ondernemende ADHD’er?</a:t>
            </a:r>
          </a:p>
        </p:txBody>
      </p:sp>
    </p:spTree>
    <p:extLst>
      <p:ext uri="{BB962C8B-B14F-4D97-AF65-F5344CB8AC3E}">
        <p14:creationId xmlns:p14="http://schemas.microsoft.com/office/powerpoint/2010/main" val="2101826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2833C-177A-7B94-9EB3-3187DA438DA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BCAE68C-C97A-F6D6-1FE4-84FEF108EE3E}"/>
              </a:ext>
            </a:extLst>
          </p:cNvPr>
          <p:cNvSpPr>
            <a:spLocks noGrp="1"/>
          </p:cNvSpPr>
          <p:nvPr>
            <p:ph type="title"/>
          </p:nvPr>
        </p:nvSpPr>
        <p:spPr>
          <a:xfrm>
            <a:off x="661798" y="2253696"/>
            <a:ext cx="9371202" cy="1325563"/>
          </a:xfrm>
        </p:spPr>
        <p:txBody>
          <a:bodyPr>
            <a:normAutofit/>
          </a:bodyPr>
          <a:lstStyle/>
          <a:p>
            <a:r>
              <a:rPr lang="nl-BE" sz="4000" dirty="0">
                <a:solidFill>
                  <a:schemeClr val="tx2"/>
                </a:solidFill>
              </a:rPr>
              <a:t>Waarom is het nu zo moeilijk?</a:t>
            </a:r>
          </a:p>
        </p:txBody>
      </p:sp>
    </p:spTree>
    <p:extLst>
      <p:ext uri="{BB962C8B-B14F-4D97-AF65-F5344CB8AC3E}">
        <p14:creationId xmlns:p14="http://schemas.microsoft.com/office/powerpoint/2010/main" val="2961305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72D40-D740-FFF2-2984-9642F29FD5C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B3EE3B2-9463-84FF-DE36-73C4B2FE3226}"/>
              </a:ext>
            </a:extLst>
          </p:cNvPr>
          <p:cNvSpPr>
            <a:spLocks noGrp="1"/>
          </p:cNvSpPr>
          <p:nvPr>
            <p:ph type="title"/>
          </p:nvPr>
        </p:nvSpPr>
        <p:spPr>
          <a:xfrm>
            <a:off x="661798" y="2253696"/>
            <a:ext cx="9371202" cy="1325563"/>
          </a:xfrm>
        </p:spPr>
        <p:txBody>
          <a:bodyPr>
            <a:normAutofit/>
          </a:bodyPr>
          <a:lstStyle/>
          <a:p>
            <a:r>
              <a:rPr lang="nl-BE" sz="4000" dirty="0">
                <a:solidFill>
                  <a:schemeClr val="tx2"/>
                </a:solidFill>
              </a:rPr>
              <a:t>In oplossingen denken</a:t>
            </a:r>
          </a:p>
        </p:txBody>
      </p:sp>
    </p:spTree>
    <p:extLst>
      <p:ext uri="{BB962C8B-B14F-4D97-AF65-F5344CB8AC3E}">
        <p14:creationId xmlns:p14="http://schemas.microsoft.com/office/powerpoint/2010/main" val="3308633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BEA7DC-B502-1448-1958-110873CDCF09}"/>
              </a:ext>
            </a:extLst>
          </p:cNvPr>
          <p:cNvSpPr>
            <a:spLocks noGrp="1"/>
          </p:cNvSpPr>
          <p:nvPr>
            <p:ph type="title"/>
          </p:nvPr>
        </p:nvSpPr>
        <p:spPr>
          <a:xfrm>
            <a:off x="838200" y="989965"/>
            <a:ext cx="10515600" cy="1325563"/>
          </a:xfrm>
        </p:spPr>
        <p:txBody>
          <a:bodyPr/>
          <a:lstStyle/>
          <a:p>
            <a:r>
              <a:rPr lang="nl-BE" dirty="0">
                <a:solidFill>
                  <a:schemeClr val="tx2"/>
                </a:solidFill>
              </a:rPr>
              <a:t>ADHD en ik</a:t>
            </a:r>
            <a:endParaRPr lang="nl-BE" dirty="0"/>
          </a:p>
        </p:txBody>
      </p:sp>
    </p:spTree>
    <p:extLst>
      <p:ext uri="{BB962C8B-B14F-4D97-AF65-F5344CB8AC3E}">
        <p14:creationId xmlns:p14="http://schemas.microsoft.com/office/powerpoint/2010/main" val="2506779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7A4E8C99-2CE2-5419-9100-73FD86F6B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177" y="636270"/>
            <a:ext cx="2466975" cy="1847850"/>
          </a:xfrm>
          <a:prstGeom prst="rect">
            <a:avLst/>
          </a:prstGeom>
        </p:spPr>
      </p:pic>
      <p:pic>
        <p:nvPicPr>
          <p:cNvPr id="2" name="Afbeelding 1">
            <a:extLst>
              <a:ext uri="{FF2B5EF4-FFF2-40B4-BE49-F238E27FC236}">
                <a16:creationId xmlns:a16="http://schemas.microsoft.com/office/drawing/2014/main" id="{6914F90E-4505-2524-2A01-04807456F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4232" y="2484120"/>
            <a:ext cx="2952750" cy="1552575"/>
          </a:xfrm>
          <a:prstGeom prst="rect">
            <a:avLst/>
          </a:prstGeom>
        </p:spPr>
      </p:pic>
      <p:pic>
        <p:nvPicPr>
          <p:cNvPr id="5" name="Afbeelding 4" descr="Afbeelding met buitenshuis, gras, hemel, wolk&#10;&#10;Door AI gegenereerde inhoud is mogelijk onjuist.">
            <a:extLst>
              <a:ext uri="{FF2B5EF4-FFF2-40B4-BE49-F238E27FC236}">
                <a16:creationId xmlns:a16="http://schemas.microsoft.com/office/drawing/2014/main" id="{394B338A-70F8-BE68-B78A-8D1FFAA9A6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8120" y="3581400"/>
            <a:ext cx="3759200" cy="2819400"/>
          </a:xfrm>
          <a:prstGeom prst="rect">
            <a:avLst/>
          </a:prstGeom>
        </p:spPr>
      </p:pic>
    </p:spTree>
    <p:extLst>
      <p:ext uri="{BB962C8B-B14F-4D97-AF65-F5344CB8AC3E}">
        <p14:creationId xmlns:p14="http://schemas.microsoft.com/office/powerpoint/2010/main" val="1473982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9452C-E34B-6BC0-FF16-46DAF7FEDD7C}"/>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BFFDB668-1868-EE6E-B758-531B18F2657D}"/>
              </a:ext>
            </a:extLst>
          </p:cNvPr>
          <p:cNvSpPr txBox="1"/>
          <p:nvPr/>
        </p:nvSpPr>
        <p:spPr>
          <a:xfrm>
            <a:off x="594360" y="612844"/>
            <a:ext cx="10485120" cy="5632311"/>
          </a:xfrm>
          <a:prstGeom prst="rect">
            <a:avLst/>
          </a:prstGeom>
          <a:noFill/>
        </p:spPr>
        <p:txBody>
          <a:bodyPr wrap="square">
            <a:spAutoFit/>
          </a:bodyPr>
          <a:lstStyle/>
          <a:p>
            <a:r>
              <a:rPr lang="nl-BE" sz="4000" b="1" dirty="0">
                <a:solidFill>
                  <a:srgbClr val="545454"/>
                </a:solidFill>
                <a:latin typeface="Yu Gothic" panose="020B0400000000000000" pitchFamily="34" charset="-128"/>
                <a:ea typeface="Times New Roman" panose="02020603050405020304" pitchFamily="18" charset="0"/>
              </a:rPr>
              <a:t>S</a:t>
            </a:r>
            <a:r>
              <a:rPr lang="nl-BE" sz="4000" b="1" dirty="0">
                <a:solidFill>
                  <a:srgbClr val="545454"/>
                </a:solidFill>
                <a:effectLst/>
                <a:latin typeface="Yu Gothic" panose="020B0400000000000000" pitchFamily="34" charset="-128"/>
                <a:ea typeface="Times New Roman" panose="02020603050405020304" pitchFamily="18" charset="0"/>
              </a:rPr>
              <a:t>tudie  </a:t>
            </a:r>
          </a:p>
          <a:p>
            <a:endParaRPr lang="nl-BE" sz="4000" dirty="0">
              <a:solidFill>
                <a:srgbClr val="545454"/>
              </a:solidFill>
              <a:effectLst/>
              <a:latin typeface="Yu Gothic" panose="020B0400000000000000" pitchFamily="34" charset="-128"/>
              <a:ea typeface="Times New Roman" panose="02020603050405020304" pitchFamily="18" charset="0"/>
            </a:endParaRPr>
          </a:p>
          <a:p>
            <a:pPr marL="1028700" lvl="1" indent="-571500">
              <a:buFont typeface="Symbol" panose="05050102010706020507" pitchFamily="18" charset="2"/>
              <a:buChar char="Þ"/>
            </a:pPr>
            <a:r>
              <a:rPr lang="nl-BE" sz="4000" dirty="0">
                <a:solidFill>
                  <a:srgbClr val="545454"/>
                </a:solidFill>
                <a:effectLst/>
                <a:latin typeface="Yu Gothic" panose="020B0400000000000000" pitchFamily="34" charset="-128"/>
                <a:ea typeface="Times New Roman" panose="02020603050405020304" pitchFamily="18" charset="0"/>
              </a:rPr>
              <a:t>Strategie </a:t>
            </a:r>
          </a:p>
          <a:p>
            <a:pPr marL="1028700" lvl="1" indent="-571500">
              <a:buFont typeface="Symbol" panose="05050102010706020507" pitchFamily="18" charset="2"/>
              <a:buChar char="Þ"/>
            </a:pPr>
            <a:endParaRPr lang="nl-BE" sz="4000" dirty="0">
              <a:solidFill>
                <a:srgbClr val="545454"/>
              </a:solidFill>
              <a:effectLst/>
              <a:latin typeface="Yu Gothic" panose="020B0400000000000000" pitchFamily="34" charset="-128"/>
              <a:ea typeface="Times New Roman" panose="02020603050405020304" pitchFamily="18" charset="0"/>
            </a:endParaRPr>
          </a:p>
          <a:p>
            <a:pPr marL="1028700" lvl="1" indent="-571500">
              <a:buFont typeface="Symbol" panose="05050102010706020507" pitchFamily="18" charset="2"/>
              <a:buChar char="Þ"/>
            </a:pPr>
            <a:r>
              <a:rPr lang="nl-BE" sz="4000" dirty="0">
                <a:solidFill>
                  <a:srgbClr val="545454"/>
                </a:solidFill>
                <a:latin typeface="Yu Gothic" panose="020B0400000000000000" pitchFamily="34" charset="-128"/>
                <a:ea typeface="Times New Roman" panose="02020603050405020304" pitchFamily="18" charset="0"/>
              </a:rPr>
              <a:t>Zelf uittesten</a:t>
            </a:r>
          </a:p>
          <a:p>
            <a:pPr marL="1028700" lvl="1" indent="-571500">
              <a:buFont typeface="Symbol" panose="05050102010706020507" pitchFamily="18" charset="2"/>
              <a:buChar char="Þ"/>
            </a:pPr>
            <a:endParaRPr lang="nl-BE" sz="4000" dirty="0">
              <a:solidFill>
                <a:srgbClr val="545454"/>
              </a:solidFill>
              <a:latin typeface="Yu Gothic" panose="020B0400000000000000" pitchFamily="34" charset="-128"/>
              <a:ea typeface="Times New Roman" panose="02020603050405020304" pitchFamily="18" charset="0"/>
            </a:endParaRPr>
          </a:p>
          <a:p>
            <a:pPr marL="1028700" lvl="1" indent="-571500">
              <a:buFont typeface="Symbol" panose="05050102010706020507" pitchFamily="18" charset="2"/>
              <a:buChar char="Þ"/>
            </a:pPr>
            <a:r>
              <a:rPr lang="nl-BE" sz="4000" dirty="0">
                <a:solidFill>
                  <a:srgbClr val="545454"/>
                </a:solidFill>
                <a:effectLst/>
                <a:latin typeface="Yu Gothic" panose="020B0400000000000000" pitchFamily="34" charset="-128"/>
                <a:ea typeface="Times New Roman" panose="02020603050405020304" pitchFamily="18" charset="0"/>
              </a:rPr>
              <a:t>Piloottraject</a:t>
            </a:r>
          </a:p>
          <a:p>
            <a:endParaRPr lang="nl-BE" sz="4000" dirty="0">
              <a:solidFill>
                <a:srgbClr val="545454"/>
              </a:solidFill>
              <a:latin typeface="Yu Gothic" panose="020B0400000000000000" pitchFamily="34" charset="-128"/>
              <a:ea typeface="Times New Roman" panose="02020603050405020304" pitchFamily="18" charset="0"/>
            </a:endParaRPr>
          </a:p>
          <a:p>
            <a:r>
              <a:rPr lang="nl-BE" sz="4000" b="1" dirty="0">
                <a:solidFill>
                  <a:srgbClr val="545454"/>
                </a:solidFill>
                <a:effectLst/>
                <a:latin typeface="Yu Gothic" panose="020B0400000000000000" pitchFamily="34" charset="-128"/>
                <a:ea typeface="Times New Roman" panose="02020603050405020304" pitchFamily="18" charset="0"/>
              </a:rPr>
              <a:t>Finetunen</a:t>
            </a:r>
            <a:r>
              <a:rPr lang="nl-BE" sz="4000" dirty="0">
                <a:solidFill>
                  <a:srgbClr val="545454"/>
                </a:solidFill>
                <a:effectLst/>
                <a:latin typeface="Yu Gothic" panose="020B0400000000000000" pitchFamily="34" charset="-128"/>
                <a:ea typeface="Times New Roman" panose="02020603050405020304" pitchFamily="18" charset="0"/>
              </a:rPr>
              <a:t> =&gt; </a:t>
            </a:r>
            <a:r>
              <a:rPr lang="nl-BE" sz="4000" dirty="0">
                <a:solidFill>
                  <a:srgbClr val="545454"/>
                </a:solidFill>
                <a:latin typeface="Yu Gothic" panose="020B0400000000000000" pitchFamily="34" charset="-128"/>
                <a:ea typeface="Times New Roman" panose="02020603050405020304" pitchFamily="18" charset="0"/>
              </a:rPr>
              <a:t>Iedere dag</a:t>
            </a:r>
            <a:r>
              <a:rPr lang="nl-BE" sz="4000" dirty="0">
                <a:solidFill>
                  <a:srgbClr val="B2B2B2"/>
                </a:solidFill>
                <a:effectLst/>
                <a:latin typeface="Yu Gothic" panose="020B0400000000000000" pitchFamily="34" charset="-128"/>
                <a:ea typeface="Times New Roman" panose="02020603050405020304" pitchFamily="18" charset="0"/>
              </a:rPr>
              <a:t> </a:t>
            </a:r>
            <a:endParaRPr lang="nl-BE" sz="4000" dirty="0">
              <a:solidFill>
                <a:srgbClr val="B2B2B2"/>
              </a:solidFill>
            </a:endParaRPr>
          </a:p>
        </p:txBody>
      </p:sp>
    </p:spTree>
    <p:extLst>
      <p:ext uri="{BB962C8B-B14F-4D97-AF65-F5344CB8AC3E}">
        <p14:creationId xmlns:p14="http://schemas.microsoft.com/office/powerpoint/2010/main" val="140810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0C5A3-B8C6-E5C3-C3C6-7874A2D5C831}"/>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F3588C12-FE03-AEBB-5831-7C33A200E270}"/>
              </a:ext>
            </a:extLst>
          </p:cNvPr>
          <p:cNvSpPr txBox="1"/>
          <p:nvPr/>
        </p:nvSpPr>
        <p:spPr>
          <a:xfrm>
            <a:off x="594360" y="612844"/>
            <a:ext cx="10485120" cy="4401205"/>
          </a:xfrm>
          <a:prstGeom prst="rect">
            <a:avLst/>
          </a:prstGeom>
          <a:noFill/>
        </p:spPr>
        <p:txBody>
          <a:bodyPr wrap="square">
            <a:spAutoFit/>
          </a:bodyPr>
          <a:lstStyle/>
          <a:p>
            <a:r>
              <a:rPr lang="nl-BE" sz="4000" b="1" dirty="0">
                <a:solidFill>
                  <a:srgbClr val="545454"/>
                </a:solidFill>
                <a:latin typeface="Yu Gothic" panose="020B0400000000000000" pitchFamily="34" charset="-128"/>
                <a:ea typeface="Times New Roman" panose="02020603050405020304" pitchFamily="18" charset="0"/>
              </a:rPr>
              <a:t>Samenwerking</a:t>
            </a:r>
            <a:r>
              <a:rPr lang="nl-BE" sz="4000" b="1" dirty="0">
                <a:solidFill>
                  <a:srgbClr val="545454"/>
                </a:solidFill>
                <a:effectLst/>
                <a:latin typeface="Yu Gothic" panose="020B0400000000000000" pitchFamily="34" charset="-128"/>
                <a:ea typeface="Times New Roman" panose="02020603050405020304" pitchFamily="18" charset="0"/>
              </a:rPr>
              <a:t> </a:t>
            </a:r>
          </a:p>
          <a:p>
            <a:endParaRPr lang="nl-BE" sz="4000" dirty="0">
              <a:solidFill>
                <a:srgbClr val="545454"/>
              </a:solidFill>
              <a:effectLst/>
              <a:latin typeface="Yu Gothic" panose="020B0400000000000000" pitchFamily="34" charset="-128"/>
              <a:ea typeface="Times New Roman" panose="02020603050405020304" pitchFamily="18" charset="0"/>
            </a:endParaRPr>
          </a:p>
          <a:p>
            <a:pPr marL="1028700" lvl="1" indent="-571500">
              <a:buFont typeface="Symbol" panose="05050102010706020507" pitchFamily="18" charset="2"/>
              <a:buChar char="Þ"/>
            </a:pPr>
            <a:r>
              <a:rPr lang="nl-BE" sz="4000" dirty="0">
                <a:solidFill>
                  <a:srgbClr val="545454"/>
                </a:solidFill>
                <a:effectLst/>
                <a:latin typeface="Yu Gothic" panose="020B0400000000000000" pitchFamily="34" charset="-128"/>
                <a:ea typeface="Times New Roman" panose="02020603050405020304" pitchFamily="18" charset="0"/>
              </a:rPr>
              <a:t>Hoge Scholen &amp; Universiteiten</a:t>
            </a:r>
          </a:p>
          <a:p>
            <a:pPr marL="1028700" lvl="1" indent="-571500">
              <a:buFont typeface="Symbol" panose="05050102010706020507" pitchFamily="18" charset="2"/>
              <a:buChar char="Þ"/>
            </a:pPr>
            <a:endParaRPr lang="nl-BE" sz="4000" dirty="0">
              <a:solidFill>
                <a:srgbClr val="545454"/>
              </a:solidFill>
              <a:effectLst/>
              <a:latin typeface="Yu Gothic" panose="020B0400000000000000" pitchFamily="34" charset="-128"/>
              <a:ea typeface="Times New Roman" panose="02020603050405020304" pitchFamily="18" charset="0"/>
            </a:endParaRPr>
          </a:p>
          <a:p>
            <a:pPr marL="1028700" lvl="1" indent="-571500">
              <a:buFont typeface="Symbol" panose="05050102010706020507" pitchFamily="18" charset="2"/>
              <a:buChar char="Þ"/>
            </a:pPr>
            <a:r>
              <a:rPr lang="nl-BE" sz="4000" dirty="0">
                <a:solidFill>
                  <a:srgbClr val="545454"/>
                </a:solidFill>
                <a:latin typeface="Yu Gothic" panose="020B0400000000000000" pitchFamily="34" charset="-128"/>
                <a:ea typeface="Times New Roman" panose="02020603050405020304" pitchFamily="18" charset="0"/>
              </a:rPr>
              <a:t>België &amp; Nederland</a:t>
            </a:r>
          </a:p>
          <a:p>
            <a:pPr marL="1028700" lvl="1" indent="-571500">
              <a:buFont typeface="Symbol" panose="05050102010706020507" pitchFamily="18" charset="2"/>
              <a:buChar char="Þ"/>
            </a:pPr>
            <a:endParaRPr lang="nl-BE" sz="4000" dirty="0">
              <a:solidFill>
                <a:srgbClr val="545454"/>
              </a:solidFill>
              <a:latin typeface="Yu Gothic" panose="020B0400000000000000" pitchFamily="34" charset="-128"/>
              <a:ea typeface="Times New Roman" panose="02020603050405020304" pitchFamily="18" charset="0"/>
            </a:endParaRPr>
          </a:p>
          <a:p>
            <a:endParaRPr lang="nl-BE" sz="4000" dirty="0">
              <a:solidFill>
                <a:srgbClr val="545454"/>
              </a:solidFill>
              <a:latin typeface="Yu Gothic" panose="020B0400000000000000" pitchFamily="34" charset="-128"/>
              <a:ea typeface="Times New Roman" panose="02020603050405020304" pitchFamily="18" charset="0"/>
            </a:endParaRPr>
          </a:p>
        </p:txBody>
      </p:sp>
    </p:spTree>
    <p:extLst>
      <p:ext uri="{BB962C8B-B14F-4D97-AF65-F5344CB8AC3E}">
        <p14:creationId xmlns:p14="http://schemas.microsoft.com/office/powerpoint/2010/main" val="343184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7C1DF-18EB-123D-149C-3B2125D9A04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7C18F32-55FE-8EBA-ACC1-7731654DFA7E}"/>
              </a:ext>
            </a:extLst>
          </p:cNvPr>
          <p:cNvSpPr>
            <a:spLocks noGrp="1"/>
          </p:cNvSpPr>
          <p:nvPr>
            <p:ph type="title"/>
          </p:nvPr>
        </p:nvSpPr>
        <p:spPr>
          <a:xfrm>
            <a:off x="661798" y="2253696"/>
            <a:ext cx="9371202" cy="1325563"/>
          </a:xfrm>
        </p:spPr>
        <p:txBody>
          <a:bodyPr>
            <a:normAutofit/>
          </a:bodyPr>
          <a:lstStyle/>
          <a:p>
            <a:r>
              <a:rPr lang="nl-BE" sz="4800" dirty="0">
                <a:solidFill>
                  <a:schemeClr val="tx2"/>
                </a:solidFill>
              </a:rPr>
              <a:t>Ik mik op </a:t>
            </a:r>
            <a:r>
              <a:rPr lang="nl-BE" sz="4800" b="1" dirty="0">
                <a:solidFill>
                  <a:schemeClr val="tx2"/>
                </a:solidFill>
              </a:rPr>
              <a:t>GOUD</a:t>
            </a:r>
          </a:p>
        </p:txBody>
      </p:sp>
    </p:spTree>
    <p:extLst>
      <p:ext uri="{BB962C8B-B14F-4D97-AF65-F5344CB8AC3E}">
        <p14:creationId xmlns:p14="http://schemas.microsoft.com/office/powerpoint/2010/main" val="1252678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EA200-A29A-EAAE-EE3B-452B402145F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64A40CF-4891-8A5A-75FE-96C12DA00F88}"/>
              </a:ext>
            </a:extLst>
          </p:cNvPr>
          <p:cNvSpPr>
            <a:spLocks noGrp="1"/>
          </p:cNvSpPr>
          <p:nvPr>
            <p:ph type="title"/>
          </p:nvPr>
        </p:nvSpPr>
        <p:spPr>
          <a:xfrm>
            <a:off x="937959" y="2268936"/>
            <a:ext cx="9371202" cy="1325563"/>
          </a:xfrm>
        </p:spPr>
        <p:txBody>
          <a:bodyPr>
            <a:normAutofit fontScale="90000"/>
          </a:bodyPr>
          <a:lstStyle/>
          <a:p>
            <a:pPr algn="ctr"/>
            <a:r>
              <a:rPr lang="nl-BE" sz="4800" dirty="0">
                <a:solidFill>
                  <a:schemeClr val="tx2"/>
                </a:solidFill>
              </a:rPr>
              <a:t>Grootste doorbraak =&gt; GOUD</a:t>
            </a:r>
            <a:br>
              <a:rPr lang="nl-BE" sz="4800" dirty="0">
                <a:solidFill>
                  <a:schemeClr val="tx2"/>
                </a:solidFill>
              </a:rPr>
            </a:br>
            <a:br>
              <a:rPr lang="nl-BE" sz="4800" dirty="0">
                <a:solidFill>
                  <a:schemeClr val="tx2"/>
                </a:solidFill>
              </a:rPr>
            </a:br>
            <a:r>
              <a:rPr lang="nl-BE" sz="4800" dirty="0">
                <a:solidFill>
                  <a:schemeClr val="tx2"/>
                </a:solidFill>
              </a:rPr>
              <a:t>Accepteren </a:t>
            </a:r>
            <a:br>
              <a:rPr lang="nl-BE" sz="4800" dirty="0">
                <a:solidFill>
                  <a:schemeClr val="tx2"/>
                </a:solidFill>
              </a:rPr>
            </a:br>
            <a:br>
              <a:rPr lang="nl-BE" sz="4800" dirty="0">
                <a:solidFill>
                  <a:schemeClr val="tx2"/>
                </a:solidFill>
              </a:rPr>
            </a:br>
            <a:r>
              <a:rPr lang="nl-BE" sz="7300" b="1" dirty="0">
                <a:solidFill>
                  <a:srgbClr val="7030A0"/>
                </a:solidFill>
              </a:rPr>
              <a:t>≠</a:t>
            </a:r>
            <a:r>
              <a:rPr lang="nl-BE" sz="4800" b="1" dirty="0">
                <a:solidFill>
                  <a:srgbClr val="7030A0"/>
                </a:solidFill>
              </a:rPr>
              <a:t> </a:t>
            </a:r>
            <a:r>
              <a:rPr lang="nl-BE" sz="4800" dirty="0">
                <a:solidFill>
                  <a:schemeClr val="tx2"/>
                </a:solidFill>
              </a:rPr>
              <a:t> </a:t>
            </a:r>
            <a:br>
              <a:rPr lang="nl-BE" sz="4800" dirty="0">
                <a:solidFill>
                  <a:schemeClr val="tx2"/>
                </a:solidFill>
              </a:rPr>
            </a:br>
            <a:r>
              <a:rPr lang="nl-BE" sz="4800" dirty="0">
                <a:solidFill>
                  <a:schemeClr val="tx2"/>
                </a:solidFill>
              </a:rPr>
              <a:t>Waarderen</a:t>
            </a:r>
          </a:p>
        </p:txBody>
      </p:sp>
    </p:spTree>
    <p:extLst>
      <p:ext uri="{BB962C8B-B14F-4D97-AF65-F5344CB8AC3E}">
        <p14:creationId xmlns:p14="http://schemas.microsoft.com/office/powerpoint/2010/main" val="3341547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6F62F-D273-CDBC-82D1-6104D709D60B}"/>
            </a:ext>
          </a:extLst>
        </p:cNvPr>
        <p:cNvGrpSpPr/>
        <p:nvPr/>
      </p:nvGrpSpPr>
      <p:grpSpPr>
        <a:xfrm>
          <a:off x="0" y="0"/>
          <a:ext cx="0" cy="0"/>
          <a:chOff x="0" y="0"/>
          <a:chExt cx="0" cy="0"/>
        </a:xfrm>
      </p:grpSpPr>
      <p:pic>
        <p:nvPicPr>
          <p:cNvPr id="1026" name="Picture 2" descr="Afbeelding met water, plons&#10;&#10;Automatisch gegenereerde beschrijving">
            <a:extLst>
              <a:ext uri="{FF2B5EF4-FFF2-40B4-BE49-F238E27FC236}">
                <a16:creationId xmlns:a16="http://schemas.microsoft.com/office/drawing/2014/main" id="{17A2B51F-F69D-60FF-355E-09FC03CBD1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14" y="1829117"/>
            <a:ext cx="5152161" cy="319976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fbeelding met Tand, lip, huid, kaak&#10;&#10;Automatisch gegenereerde beschrijving">
            <a:extLst>
              <a:ext uri="{FF2B5EF4-FFF2-40B4-BE49-F238E27FC236}">
                <a16:creationId xmlns:a16="http://schemas.microsoft.com/office/drawing/2014/main" id="{4C61DC3E-039B-5237-E6FE-E09C398800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9578" y="1829117"/>
            <a:ext cx="4808387" cy="3199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308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E843E-C030-8317-839E-CA88DB63CD1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C3B70B3-2952-1AFF-7E94-66DE23077910}"/>
              </a:ext>
            </a:extLst>
          </p:cNvPr>
          <p:cNvSpPr>
            <a:spLocks noGrp="1"/>
          </p:cNvSpPr>
          <p:nvPr>
            <p:ph type="title"/>
          </p:nvPr>
        </p:nvSpPr>
        <p:spPr>
          <a:xfrm>
            <a:off x="661797" y="2253696"/>
            <a:ext cx="10532675" cy="1325563"/>
          </a:xfrm>
        </p:spPr>
        <p:txBody>
          <a:bodyPr>
            <a:noAutofit/>
          </a:bodyPr>
          <a:lstStyle/>
          <a:p>
            <a:pPr algn="ctr"/>
            <a:r>
              <a:rPr lang="nl-BE" sz="4800" dirty="0">
                <a:solidFill>
                  <a:schemeClr val="accent2">
                    <a:lumMod val="10000"/>
                  </a:schemeClr>
                </a:solidFill>
              </a:rPr>
              <a:t>Extra vragen? </a:t>
            </a:r>
            <a:br>
              <a:rPr lang="nl-BE" sz="4800" dirty="0">
                <a:solidFill>
                  <a:schemeClr val="accent2">
                    <a:lumMod val="10000"/>
                  </a:schemeClr>
                </a:solidFill>
              </a:rPr>
            </a:br>
            <a:br>
              <a:rPr lang="nl-BE" sz="4800" dirty="0">
                <a:solidFill>
                  <a:schemeClr val="accent2">
                    <a:lumMod val="10000"/>
                  </a:schemeClr>
                </a:solidFill>
              </a:rPr>
            </a:br>
            <a:r>
              <a:rPr lang="nl-BE" sz="4800" b="1" dirty="0">
                <a:solidFill>
                  <a:schemeClr val="accent2">
                    <a:lumMod val="10000"/>
                  </a:schemeClr>
                </a:solidFill>
              </a:rPr>
              <a:t>DM staat open, zie chat </a:t>
            </a:r>
          </a:p>
        </p:txBody>
      </p:sp>
    </p:spTree>
    <p:extLst>
      <p:ext uri="{BB962C8B-B14F-4D97-AF65-F5344CB8AC3E}">
        <p14:creationId xmlns:p14="http://schemas.microsoft.com/office/powerpoint/2010/main" val="3591770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F62E1-166D-C3CF-978D-078507006E9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B9191F3-2DD2-5D5E-FC91-D0AFBD751E5C}"/>
              </a:ext>
            </a:extLst>
          </p:cNvPr>
          <p:cNvSpPr>
            <a:spLocks noGrp="1"/>
          </p:cNvSpPr>
          <p:nvPr>
            <p:ph type="title"/>
          </p:nvPr>
        </p:nvSpPr>
        <p:spPr>
          <a:xfrm>
            <a:off x="550962" y="0"/>
            <a:ext cx="9371202" cy="2355273"/>
          </a:xfrm>
        </p:spPr>
        <p:txBody>
          <a:bodyPr>
            <a:normAutofit/>
          </a:bodyPr>
          <a:lstStyle/>
          <a:p>
            <a:r>
              <a:rPr lang="nl-BE" dirty="0">
                <a:solidFill>
                  <a:schemeClr val="tx2"/>
                </a:solidFill>
              </a:rPr>
              <a:t>Feiten</a:t>
            </a:r>
            <a:endParaRPr lang="nl-BE" sz="3200" dirty="0">
              <a:solidFill>
                <a:schemeClr val="tx2"/>
              </a:solidFill>
            </a:endParaRPr>
          </a:p>
        </p:txBody>
      </p:sp>
      <p:sp>
        <p:nvSpPr>
          <p:cNvPr id="5" name="Titel 1">
            <a:extLst>
              <a:ext uri="{FF2B5EF4-FFF2-40B4-BE49-F238E27FC236}">
                <a16:creationId xmlns:a16="http://schemas.microsoft.com/office/drawing/2014/main" id="{DDBA47A3-9E11-90C3-FFEC-3901002CD788}"/>
              </a:ext>
            </a:extLst>
          </p:cNvPr>
          <p:cNvSpPr txBox="1">
            <a:spLocks/>
          </p:cNvSpPr>
          <p:nvPr/>
        </p:nvSpPr>
        <p:spPr>
          <a:xfrm>
            <a:off x="931962" y="1783080"/>
            <a:ext cx="10879038" cy="5074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nl-BE" sz="3600" dirty="0">
                <a:solidFill>
                  <a:srgbClr val="8C8C8C"/>
                </a:solidFill>
              </a:rPr>
              <a:t>1/3 ondernemers heeft ADHD</a:t>
            </a:r>
          </a:p>
          <a:p>
            <a:endParaRPr lang="nl-BE" sz="3600" dirty="0">
              <a:solidFill>
                <a:srgbClr val="8C8C8C"/>
              </a:solidFill>
            </a:endParaRPr>
          </a:p>
          <a:p>
            <a:pPr marL="571500" indent="-571500">
              <a:buFont typeface="Arial" panose="020B0604020202020204" pitchFamily="34" charset="0"/>
              <a:buChar char="•"/>
            </a:pPr>
            <a:r>
              <a:rPr lang="nl-BE" sz="3600" dirty="0">
                <a:solidFill>
                  <a:srgbClr val="8C8C8C"/>
                </a:solidFill>
              </a:rPr>
              <a:t>2/3 Top</a:t>
            </a:r>
          </a:p>
          <a:p>
            <a:pPr marL="571500" indent="-571500">
              <a:buFont typeface="Arial" panose="020B0604020202020204" pitchFamily="34" charset="0"/>
              <a:buChar char="•"/>
            </a:pPr>
            <a:endParaRPr lang="nl-BE" sz="1000" dirty="0">
              <a:solidFill>
                <a:srgbClr val="8C8C8C"/>
              </a:solidFill>
            </a:endParaRPr>
          </a:p>
          <a:p>
            <a:endParaRPr lang="nl-BE" sz="3600" dirty="0">
              <a:solidFill>
                <a:srgbClr val="8C8C8C"/>
              </a:solidFill>
            </a:endParaRPr>
          </a:p>
          <a:p>
            <a:pPr marL="571500" indent="-571500">
              <a:buFont typeface="Arial" panose="020B0604020202020204" pitchFamily="34" charset="0"/>
              <a:buChar char="•"/>
            </a:pPr>
            <a:endParaRPr lang="nl-BE" sz="3600" dirty="0">
              <a:solidFill>
                <a:srgbClr val="8C8C8C"/>
              </a:solidFill>
            </a:endParaRPr>
          </a:p>
        </p:txBody>
      </p:sp>
    </p:spTree>
    <p:extLst>
      <p:ext uri="{BB962C8B-B14F-4D97-AF65-F5344CB8AC3E}">
        <p14:creationId xmlns:p14="http://schemas.microsoft.com/office/powerpoint/2010/main" val="2038081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97F83A-44C4-022B-0FE4-4382D5BACF29}"/>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4F11525C-2F7E-0740-E131-BDA18EC2E49B}"/>
              </a:ext>
            </a:extLst>
          </p:cNvPr>
          <p:cNvSpPr>
            <a:spLocks noGrp="1"/>
          </p:cNvSpPr>
          <p:nvPr>
            <p:ph idx="1"/>
          </p:nvPr>
        </p:nvSpPr>
        <p:spPr/>
        <p:txBody>
          <a:bodyPr/>
          <a:lstStyle/>
          <a:p>
            <a:endParaRPr lang="nl-BE"/>
          </a:p>
        </p:txBody>
      </p:sp>
      <p:pic>
        <p:nvPicPr>
          <p:cNvPr id="5" name="Afbeelding 4">
            <a:extLst>
              <a:ext uri="{FF2B5EF4-FFF2-40B4-BE49-F238E27FC236}">
                <a16:creationId xmlns:a16="http://schemas.microsoft.com/office/drawing/2014/main" id="{99C942E8-79F4-3177-6849-CC8AA59A8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6201" y="562731"/>
            <a:ext cx="7238842" cy="5422144"/>
          </a:xfrm>
          <a:prstGeom prst="rect">
            <a:avLst/>
          </a:prstGeom>
        </p:spPr>
      </p:pic>
    </p:spTree>
    <p:extLst>
      <p:ext uri="{BB962C8B-B14F-4D97-AF65-F5344CB8AC3E}">
        <p14:creationId xmlns:p14="http://schemas.microsoft.com/office/powerpoint/2010/main" val="274338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3AB19D-138E-05F8-9675-687CFB12ADAC}"/>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1869AE05-F63D-474B-1F43-B88727DAB6A4}"/>
              </a:ext>
            </a:extLst>
          </p:cNvPr>
          <p:cNvSpPr>
            <a:spLocks noGrp="1"/>
          </p:cNvSpPr>
          <p:nvPr>
            <p:ph idx="1"/>
          </p:nvPr>
        </p:nvSpPr>
        <p:spPr/>
        <p:txBody>
          <a:bodyPr/>
          <a:lstStyle/>
          <a:p>
            <a:endParaRPr lang="nl-BE"/>
          </a:p>
        </p:txBody>
      </p:sp>
      <p:pic>
        <p:nvPicPr>
          <p:cNvPr id="5" name="Afbeelding 4">
            <a:extLst>
              <a:ext uri="{FF2B5EF4-FFF2-40B4-BE49-F238E27FC236}">
                <a16:creationId xmlns:a16="http://schemas.microsoft.com/office/drawing/2014/main" id="{6C6FFBA8-A868-DEEA-C55F-587DDC7A9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4844" y="1529953"/>
            <a:ext cx="6782311" cy="3798094"/>
          </a:xfrm>
          <a:prstGeom prst="rect">
            <a:avLst/>
          </a:prstGeom>
        </p:spPr>
      </p:pic>
    </p:spTree>
    <p:extLst>
      <p:ext uri="{BB962C8B-B14F-4D97-AF65-F5344CB8AC3E}">
        <p14:creationId xmlns:p14="http://schemas.microsoft.com/office/powerpoint/2010/main" val="34687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0619-66FF-6FA5-A042-820B32D176F1}"/>
              </a:ext>
            </a:extLst>
          </p:cNvPr>
          <p:cNvSpPr>
            <a:spLocks noGrp="1"/>
          </p:cNvSpPr>
          <p:nvPr>
            <p:ph type="title"/>
          </p:nvPr>
        </p:nvSpPr>
        <p:spPr/>
        <p:txBody>
          <a:bodyPr/>
          <a:lstStyle/>
          <a:p>
            <a:endParaRPr lang="nl-BE" dirty="0"/>
          </a:p>
        </p:txBody>
      </p:sp>
      <p:pic>
        <p:nvPicPr>
          <p:cNvPr id="5" name="Tijdelijke aanduiding voor inhoud 4">
            <a:extLst>
              <a:ext uri="{FF2B5EF4-FFF2-40B4-BE49-F238E27FC236}">
                <a16:creationId xmlns:a16="http://schemas.microsoft.com/office/drawing/2014/main" id="{48B33FC1-9F22-210B-E610-6492B22DD07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35583" y="847725"/>
            <a:ext cx="6120834" cy="4428331"/>
          </a:xfrm>
          <a:prstGeom prst="rect">
            <a:avLst/>
          </a:prstGeom>
        </p:spPr>
      </p:pic>
    </p:spTree>
    <p:extLst>
      <p:ext uri="{BB962C8B-B14F-4D97-AF65-F5344CB8AC3E}">
        <p14:creationId xmlns:p14="http://schemas.microsoft.com/office/powerpoint/2010/main" val="143388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7E0C24-4BE6-A630-8602-FFD7D8FEEA9D}"/>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50F54906-03C7-7997-5178-AD15E9A91FA4}"/>
              </a:ext>
            </a:extLst>
          </p:cNvPr>
          <p:cNvSpPr>
            <a:spLocks noGrp="1"/>
          </p:cNvSpPr>
          <p:nvPr>
            <p:ph idx="1"/>
          </p:nvPr>
        </p:nvSpPr>
        <p:spPr/>
        <p:txBody>
          <a:bodyPr/>
          <a:lstStyle/>
          <a:p>
            <a:endParaRPr lang="nl-BE"/>
          </a:p>
        </p:txBody>
      </p:sp>
      <p:pic>
        <p:nvPicPr>
          <p:cNvPr id="5" name="Afbeelding 4">
            <a:extLst>
              <a:ext uri="{FF2B5EF4-FFF2-40B4-BE49-F238E27FC236}">
                <a16:creationId xmlns:a16="http://schemas.microsoft.com/office/drawing/2014/main" id="{F6B9A32E-304B-B063-079C-2C3DCF9DBB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299" y="1051050"/>
            <a:ext cx="5437837" cy="4054246"/>
          </a:xfrm>
          <a:prstGeom prst="rect">
            <a:avLst/>
          </a:prstGeom>
        </p:spPr>
      </p:pic>
    </p:spTree>
    <p:extLst>
      <p:ext uri="{BB962C8B-B14F-4D97-AF65-F5344CB8AC3E}">
        <p14:creationId xmlns:p14="http://schemas.microsoft.com/office/powerpoint/2010/main" val="67938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FC776C-AD15-9D0C-EFAF-B8BCAB644B73}"/>
              </a:ext>
            </a:extLst>
          </p:cNvPr>
          <p:cNvSpPr>
            <a:spLocks noGrp="1"/>
          </p:cNvSpPr>
          <p:nvPr>
            <p:ph type="title"/>
          </p:nvPr>
        </p:nvSpPr>
        <p:spPr/>
        <p:txBody>
          <a:bodyPr/>
          <a:lstStyle/>
          <a:p>
            <a:endParaRPr lang="nl-BE"/>
          </a:p>
        </p:txBody>
      </p:sp>
      <p:pic>
        <p:nvPicPr>
          <p:cNvPr id="5" name="Tijdelijke aanduiding voor inhoud 4">
            <a:extLst>
              <a:ext uri="{FF2B5EF4-FFF2-40B4-BE49-F238E27FC236}">
                <a16:creationId xmlns:a16="http://schemas.microsoft.com/office/drawing/2014/main" id="{0888ABAC-A976-A770-ACAD-E841CCB9E34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3773" y="1809353"/>
            <a:ext cx="5784454" cy="3239294"/>
          </a:xfrm>
          <a:prstGeom prst="rect">
            <a:avLst/>
          </a:prstGeom>
        </p:spPr>
      </p:pic>
    </p:spTree>
    <p:extLst>
      <p:ext uri="{BB962C8B-B14F-4D97-AF65-F5344CB8AC3E}">
        <p14:creationId xmlns:p14="http://schemas.microsoft.com/office/powerpoint/2010/main" val="344397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7229E-F5C0-63E6-7D08-ABE33695E69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B8E5EF3-8075-7E92-4E7E-F410BE6A9C38}"/>
              </a:ext>
            </a:extLst>
          </p:cNvPr>
          <p:cNvSpPr>
            <a:spLocks noGrp="1"/>
          </p:cNvSpPr>
          <p:nvPr>
            <p:ph type="title"/>
          </p:nvPr>
        </p:nvSpPr>
        <p:spPr/>
        <p:txBody>
          <a:bodyPr/>
          <a:lstStyle/>
          <a:p>
            <a:endParaRPr lang="nl-BE"/>
          </a:p>
        </p:txBody>
      </p:sp>
      <p:pic>
        <p:nvPicPr>
          <p:cNvPr id="7" name="Tijdelijke aanduiding voor inhoud 6" descr="Afbeelding met Menselijk gezicht, persoon, glimlach, kleding&#10;&#10;Door AI gegenereerde inhoud is mogelijk onjuist.">
            <a:extLst>
              <a:ext uri="{FF2B5EF4-FFF2-40B4-BE49-F238E27FC236}">
                <a16:creationId xmlns:a16="http://schemas.microsoft.com/office/drawing/2014/main" id="{305B7715-AC14-F4E9-D713-9C3DFE5EA34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61360" y="567531"/>
            <a:ext cx="5303520" cy="5327196"/>
          </a:xfrm>
        </p:spPr>
      </p:pic>
    </p:spTree>
    <p:extLst>
      <p:ext uri="{BB962C8B-B14F-4D97-AF65-F5344CB8AC3E}">
        <p14:creationId xmlns:p14="http://schemas.microsoft.com/office/powerpoint/2010/main" val="840418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26C426-5539-A7BB-7F05-A99F39D19CCB}"/>
              </a:ext>
            </a:extLst>
          </p:cNvPr>
          <p:cNvSpPr>
            <a:spLocks noGrp="1"/>
          </p:cNvSpPr>
          <p:nvPr>
            <p:ph type="title"/>
          </p:nvPr>
        </p:nvSpPr>
        <p:spPr/>
        <p:txBody>
          <a:bodyPr/>
          <a:lstStyle/>
          <a:p>
            <a:endParaRPr lang="nl-BE"/>
          </a:p>
        </p:txBody>
      </p:sp>
      <p:pic>
        <p:nvPicPr>
          <p:cNvPr id="5" name="Tijdelijke aanduiding voor inhoud 4">
            <a:extLst>
              <a:ext uri="{FF2B5EF4-FFF2-40B4-BE49-F238E27FC236}">
                <a16:creationId xmlns:a16="http://schemas.microsoft.com/office/drawing/2014/main" id="{98CB23FC-A41E-1A4C-FE0B-3EFC6EAD47E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61541" y="1561703"/>
            <a:ext cx="6668918" cy="3734594"/>
          </a:xfrm>
          <a:prstGeom prst="rect">
            <a:avLst/>
          </a:prstGeom>
        </p:spPr>
      </p:pic>
    </p:spTree>
    <p:extLst>
      <p:ext uri="{BB962C8B-B14F-4D97-AF65-F5344CB8AC3E}">
        <p14:creationId xmlns:p14="http://schemas.microsoft.com/office/powerpoint/2010/main" val="187777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35115-CAFD-08F5-5DCC-AF5D671B209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4B8B385-032F-652B-18AE-D84F4D799CDC}"/>
              </a:ext>
            </a:extLst>
          </p:cNvPr>
          <p:cNvSpPr>
            <a:spLocks noGrp="1"/>
          </p:cNvSpPr>
          <p:nvPr>
            <p:ph type="title"/>
          </p:nvPr>
        </p:nvSpPr>
        <p:spPr>
          <a:xfrm>
            <a:off x="550962" y="0"/>
            <a:ext cx="9371202" cy="2355273"/>
          </a:xfrm>
        </p:spPr>
        <p:txBody>
          <a:bodyPr>
            <a:normAutofit/>
          </a:bodyPr>
          <a:lstStyle/>
          <a:p>
            <a:r>
              <a:rPr lang="nl-BE" dirty="0">
                <a:solidFill>
                  <a:schemeClr val="tx2"/>
                </a:solidFill>
              </a:rPr>
              <a:t>Feiten</a:t>
            </a:r>
            <a:endParaRPr lang="nl-BE" sz="3200" dirty="0">
              <a:solidFill>
                <a:schemeClr val="tx2"/>
              </a:solidFill>
            </a:endParaRPr>
          </a:p>
        </p:txBody>
      </p:sp>
      <p:sp>
        <p:nvSpPr>
          <p:cNvPr id="5" name="Titel 1">
            <a:extLst>
              <a:ext uri="{FF2B5EF4-FFF2-40B4-BE49-F238E27FC236}">
                <a16:creationId xmlns:a16="http://schemas.microsoft.com/office/drawing/2014/main" id="{E81B5414-F848-F16C-38B6-F77F4FBA588D}"/>
              </a:ext>
            </a:extLst>
          </p:cNvPr>
          <p:cNvSpPr txBox="1">
            <a:spLocks/>
          </p:cNvSpPr>
          <p:nvPr/>
        </p:nvSpPr>
        <p:spPr>
          <a:xfrm>
            <a:off x="931962" y="1783080"/>
            <a:ext cx="10879038" cy="5074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dirty="0"/>
              <a:t>70% eerste </a:t>
            </a:r>
            <a:r>
              <a:rPr lang="nl-NL" sz="3600" dirty="0" err="1"/>
              <a:t>businessintuïtie</a:t>
            </a:r>
            <a:r>
              <a:rPr lang="nl-NL" sz="3600" dirty="0"/>
              <a:t> </a:t>
            </a:r>
          </a:p>
          <a:p>
            <a:endParaRPr lang="nl-NL" sz="3600" dirty="0"/>
          </a:p>
          <a:p>
            <a:r>
              <a:rPr lang="nl-NL" sz="3600" dirty="0"/>
              <a:t>=&gt; binnen 24 uur uitvoeren</a:t>
            </a:r>
            <a:endParaRPr lang="nl-BE" sz="1000" dirty="0">
              <a:solidFill>
                <a:srgbClr val="8C8C8C"/>
              </a:solidFill>
            </a:endParaRPr>
          </a:p>
          <a:p>
            <a:endParaRPr lang="nl-BE" sz="3600" dirty="0">
              <a:solidFill>
                <a:srgbClr val="8C8C8C"/>
              </a:solidFill>
            </a:endParaRPr>
          </a:p>
          <a:p>
            <a:pPr marL="571500" indent="-571500">
              <a:buFont typeface="Arial" panose="020B0604020202020204" pitchFamily="34" charset="0"/>
              <a:buChar char="•"/>
            </a:pPr>
            <a:endParaRPr lang="nl-BE" sz="3600" dirty="0">
              <a:solidFill>
                <a:srgbClr val="8C8C8C"/>
              </a:solidFill>
            </a:endParaRPr>
          </a:p>
        </p:txBody>
      </p:sp>
    </p:spTree>
    <p:extLst>
      <p:ext uri="{BB962C8B-B14F-4D97-AF65-F5344CB8AC3E}">
        <p14:creationId xmlns:p14="http://schemas.microsoft.com/office/powerpoint/2010/main" val="3570251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C82FE-413C-1064-F18C-49AF88ADEAC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3A542E5-D859-35DA-8AC5-62710EF00C30}"/>
              </a:ext>
            </a:extLst>
          </p:cNvPr>
          <p:cNvSpPr>
            <a:spLocks noGrp="1"/>
          </p:cNvSpPr>
          <p:nvPr>
            <p:ph type="title"/>
          </p:nvPr>
        </p:nvSpPr>
        <p:spPr>
          <a:xfrm>
            <a:off x="656481" y="0"/>
            <a:ext cx="9371202" cy="2355273"/>
          </a:xfrm>
        </p:spPr>
        <p:txBody>
          <a:bodyPr>
            <a:normAutofit/>
          </a:bodyPr>
          <a:lstStyle/>
          <a:p>
            <a:r>
              <a:rPr lang="nl-BE" dirty="0">
                <a:solidFill>
                  <a:schemeClr val="tx2"/>
                </a:solidFill>
              </a:rPr>
              <a:t>BASIS voor Business Imperium</a:t>
            </a:r>
            <a:br>
              <a:rPr lang="nl-BE" dirty="0">
                <a:solidFill>
                  <a:schemeClr val="tx2"/>
                </a:solidFill>
              </a:rPr>
            </a:br>
            <a:endParaRPr lang="nl-BE" sz="3200" dirty="0">
              <a:solidFill>
                <a:schemeClr val="tx2"/>
              </a:solidFill>
            </a:endParaRPr>
          </a:p>
        </p:txBody>
      </p:sp>
      <p:sp>
        <p:nvSpPr>
          <p:cNvPr id="5" name="Titel 1">
            <a:extLst>
              <a:ext uri="{FF2B5EF4-FFF2-40B4-BE49-F238E27FC236}">
                <a16:creationId xmlns:a16="http://schemas.microsoft.com/office/drawing/2014/main" id="{82283D35-5B13-217C-14ED-F159F58351A3}"/>
              </a:ext>
            </a:extLst>
          </p:cNvPr>
          <p:cNvSpPr txBox="1">
            <a:spLocks/>
          </p:cNvSpPr>
          <p:nvPr/>
        </p:nvSpPr>
        <p:spPr>
          <a:xfrm>
            <a:off x="1312962" y="1965268"/>
            <a:ext cx="10879038" cy="507492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fontAlgn="base">
              <a:buFont typeface="Arial" panose="020B0604020202020204" pitchFamily="34" charset="0"/>
              <a:buChar char="•"/>
            </a:pPr>
            <a:r>
              <a:rPr lang="nl-NL" sz="3600" dirty="0"/>
              <a:t>Visionair</a:t>
            </a:r>
          </a:p>
          <a:p>
            <a:pPr fontAlgn="base"/>
            <a:endParaRPr lang="nl-NL" sz="3600" dirty="0"/>
          </a:p>
          <a:p>
            <a:pPr marL="571500" indent="-571500" fontAlgn="base">
              <a:buFont typeface="Arial" panose="020B0604020202020204" pitchFamily="34" charset="0"/>
              <a:buChar char="•"/>
            </a:pPr>
            <a:r>
              <a:rPr lang="nl-NL" sz="3600" dirty="0"/>
              <a:t>Snelheid  </a:t>
            </a:r>
          </a:p>
          <a:p>
            <a:pPr fontAlgn="base"/>
            <a:endParaRPr lang="nl-NL" sz="3600" dirty="0"/>
          </a:p>
          <a:p>
            <a:pPr marL="571500" indent="-571500" fontAlgn="base">
              <a:buFont typeface="Arial" panose="020B0604020202020204" pitchFamily="34" charset="0"/>
              <a:buChar char="•"/>
            </a:pPr>
            <a:r>
              <a:rPr lang="nl-NL" sz="3600" dirty="0"/>
              <a:t>Emotionele Intelligentie</a:t>
            </a:r>
          </a:p>
          <a:p>
            <a:pPr fontAlgn="base"/>
            <a:endParaRPr lang="nl-NL" sz="3600" dirty="0"/>
          </a:p>
          <a:p>
            <a:pPr marL="571500" indent="-571500" fontAlgn="base">
              <a:buFont typeface="Arial" panose="020B0604020202020204" pitchFamily="34" charset="0"/>
              <a:buChar char="•"/>
            </a:pPr>
            <a:r>
              <a:rPr lang="nl-NL" sz="3600" dirty="0"/>
              <a:t>Hoge impulsiviteit</a:t>
            </a:r>
          </a:p>
          <a:p>
            <a:pPr fontAlgn="base"/>
            <a:endParaRPr lang="nl-NL" sz="3600" dirty="0"/>
          </a:p>
          <a:p>
            <a:pPr marL="571500" indent="-571500" fontAlgn="base">
              <a:buFont typeface="Arial" panose="020B0604020202020204" pitchFamily="34" charset="0"/>
              <a:buChar char="•"/>
            </a:pPr>
            <a:r>
              <a:rPr lang="nl-NL" sz="3600" dirty="0"/>
              <a:t>Creatieve </a:t>
            </a:r>
            <a:r>
              <a:rPr lang="nl-NL" sz="3600" dirty="0" err="1"/>
              <a:t>disruptie</a:t>
            </a:r>
            <a:r>
              <a:rPr lang="nl-NL" sz="3600" dirty="0"/>
              <a:t> / 467 ideeën</a:t>
            </a:r>
          </a:p>
          <a:p>
            <a:pPr fontAlgn="base"/>
            <a:endParaRPr lang="nl-NL" sz="3600" dirty="0"/>
          </a:p>
          <a:p>
            <a:pPr marL="571500" indent="-571500" fontAlgn="base">
              <a:buFont typeface="Arial" panose="020B0604020202020204" pitchFamily="34" charset="0"/>
              <a:buChar char="•"/>
            </a:pPr>
            <a:r>
              <a:rPr lang="nl-NL" sz="3600" dirty="0"/>
              <a:t>Lef &amp; risico’s</a:t>
            </a:r>
          </a:p>
          <a:p>
            <a:pPr fontAlgn="base"/>
            <a:endParaRPr lang="nl-NL" sz="3600" dirty="0"/>
          </a:p>
          <a:p>
            <a:pPr marL="571500" indent="-571500" fontAlgn="base">
              <a:buFont typeface="Arial" panose="020B0604020202020204" pitchFamily="34" charset="0"/>
              <a:buChar char="•"/>
            </a:pPr>
            <a:r>
              <a:rPr lang="nl-NL" sz="3600" dirty="0"/>
              <a:t>Grote lijnen zonder details</a:t>
            </a:r>
          </a:p>
          <a:p>
            <a:pPr marL="571500" indent="-571500">
              <a:buFont typeface="Arial" panose="020B0604020202020204" pitchFamily="34" charset="0"/>
              <a:buChar char="•"/>
            </a:pPr>
            <a:endParaRPr lang="nl-BE" sz="1000" dirty="0">
              <a:solidFill>
                <a:srgbClr val="8C8C8C"/>
              </a:solidFill>
            </a:endParaRPr>
          </a:p>
          <a:p>
            <a:endParaRPr lang="nl-BE" sz="3600" dirty="0">
              <a:solidFill>
                <a:srgbClr val="8C8C8C"/>
              </a:solidFill>
            </a:endParaRPr>
          </a:p>
          <a:p>
            <a:pPr marL="571500" indent="-571500">
              <a:buFont typeface="Arial" panose="020B0604020202020204" pitchFamily="34" charset="0"/>
              <a:buChar char="•"/>
            </a:pPr>
            <a:endParaRPr lang="nl-BE" sz="3600" dirty="0">
              <a:solidFill>
                <a:srgbClr val="8C8C8C"/>
              </a:solidFill>
            </a:endParaRPr>
          </a:p>
        </p:txBody>
      </p:sp>
    </p:spTree>
    <p:extLst>
      <p:ext uri="{BB962C8B-B14F-4D97-AF65-F5344CB8AC3E}">
        <p14:creationId xmlns:p14="http://schemas.microsoft.com/office/powerpoint/2010/main" val="186543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 calcmode="lin" valueType="num">
                                      <p:cBhvr additive="base">
                                        <p:cTn id="3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 calcmode="lin" valueType="num">
                                      <p:cBhvr additive="base">
                                        <p:cTn id="43"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5EBB1-87A5-C351-9EC0-3241802F547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D1B459B-11FA-2075-1C7C-C3CD4EBF4EC0}"/>
              </a:ext>
            </a:extLst>
          </p:cNvPr>
          <p:cNvSpPr>
            <a:spLocks noGrp="1"/>
          </p:cNvSpPr>
          <p:nvPr>
            <p:ph type="title"/>
          </p:nvPr>
        </p:nvSpPr>
        <p:spPr>
          <a:xfrm>
            <a:off x="829662" y="574889"/>
            <a:ext cx="10532675" cy="427632"/>
          </a:xfrm>
        </p:spPr>
        <p:txBody>
          <a:bodyPr>
            <a:noAutofit/>
          </a:bodyPr>
          <a:lstStyle/>
          <a:p>
            <a:pPr algn="ctr"/>
            <a:r>
              <a:rPr lang="nl-BE" sz="4800" dirty="0">
                <a:solidFill>
                  <a:schemeClr val="tx2"/>
                </a:solidFill>
              </a:rPr>
              <a:t>WETENSCHAP </a:t>
            </a:r>
          </a:p>
        </p:txBody>
      </p:sp>
      <p:sp>
        <p:nvSpPr>
          <p:cNvPr id="6" name="Tekstvak 5">
            <a:extLst>
              <a:ext uri="{FF2B5EF4-FFF2-40B4-BE49-F238E27FC236}">
                <a16:creationId xmlns:a16="http://schemas.microsoft.com/office/drawing/2014/main" id="{12928898-0CA4-E7A3-C388-4D83AE833F9C}"/>
              </a:ext>
            </a:extLst>
          </p:cNvPr>
          <p:cNvSpPr txBox="1"/>
          <p:nvPr/>
        </p:nvSpPr>
        <p:spPr>
          <a:xfrm>
            <a:off x="3047999" y="1185846"/>
            <a:ext cx="6096000" cy="1569660"/>
          </a:xfrm>
          <a:prstGeom prst="rect">
            <a:avLst/>
          </a:prstGeom>
          <a:noFill/>
        </p:spPr>
        <p:txBody>
          <a:bodyPr wrap="square">
            <a:spAutoFit/>
          </a:bodyPr>
          <a:lstStyle/>
          <a:p>
            <a:pPr algn="ctr"/>
            <a:r>
              <a:rPr lang="nl-BE" sz="4800" dirty="0">
                <a:solidFill>
                  <a:schemeClr val="tx2"/>
                </a:solidFill>
              </a:rPr>
              <a:t>+ </a:t>
            </a:r>
            <a:br>
              <a:rPr lang="nl-BE" sz="4800" dirty="0">
                <a:solidFill>
                  <a:schemeClr val="tx2"/>
                </a:solidFill>
              </a:rPr>
            </a:br>
            <a:r>
              <a:rPr lang="nl-BE" sz="4800" dirty="0">
                <a:solidFill>
                  <a:schemeClr val="tx2"/>
                </a:solidFill>
              </a:rPr>
              <a:t>20 jaar ervaring</a:t>
            </a:r>
            <a:endParaRPr lang="nl-BE" sz="4800" dirty="0"/>
          </a:p>
        </p:txBody>
      </p:sp>
      <p:sp>
        <p:nvSpPr>
          <p:cNvPr id="8" name="Tekstvak 7">
            <a:extLst>
              <a:ext uri="{FF2B5EF4-FFF2-40B4-BE49-F238E27FC236}">
                <a16:creationId xmlns:a16="http://schemas.microsoft.com/office/drawing/2014/main" id="{92272311-EF26-52F7-2EB9-CCC74F2D64DE}"/>
              </a:ext>
            </a:extLst>
          </p:cNvPr>
          <p:cNvSpPr txBox="1"/>
          <p:nvPr/>
        </p:nvSpPr>
        <p:spPr>
          <a:xfrm>
            <a:off x="2301239" y="2938831"/>
            <a:ext cx="7589520" cy="1569660"/>
          </a:xfrm>
          <a:prstGeom prst="rect">
            <a:avLst/>
          </a:prstGeom>
          <a:noFill/>
        </p:spPr>
        <p:txBody>
          <a:bodyPr wrap="square">
            <a:spAutoFit/>
          </a:bodyPr>
          <a:lstStyle/>
          <a:p>
            <a:pPr algn="ctr"/>
            <a:r>
              <a:rPr lang="nl-BE" sz="4800" dirty="0">
                <a:solidFill>
                  <a:schemeClr val="tx2"/>
                </a:solidFill>
              </a:rPr>
              <a:t>+ </a:t>
            </a:r>
            <a:br>
              <a:rPr lang="nl-BE" sz="4800" dirty="0">
                <a:solidFill>
                  <a:schemeClr val="tx2"/>
                </a:solidFill>
              </a:rPr>
            </a:br>
            <a:r>
              <a:rPr lang="nl-BE" sz="4800" dirty="0">
                <a:solidFill>
                  <a:schemeClr val="tx2"/>
                </a:solidFill>
              </a:rPr>
              <a:t>Eigen studie in Amerika </a:t>
            </a:r>
            <a:endParaRPr lang="nl-BE" sz="4800" dirty="0"/>
          </a:p>
        </p:txBody>
      </p:sp>
      <p:sp>
        <p:nvSpPr>
          <p:cNvPr id="10" name="Tekstvak 9">
            <a:extLst>
              <a:ext uri="{FF2B5EF4-FFF2-40B4-BE49-F238E27FC236}">
                <a16:creationId xmlns:a16="http://schemas.microsoft.com/office/drawing/2014/main" id="{FA2B01A5-77B0-F6C5-794C-2A24FC36627A}"/>
              </a:ext>
            </a:extLst>
          </p:cNvPr>
          <p:cNvSpPr txBox="1"/>
          <p:nvPr/>
        </p:nvSpPr>
        <p:spPr>
          <a:xfrm>
            <a:off x="3047999" y="4875141"/>
            <a:ext cx="6096000" cy="1569660"/>
          </a:xfrm>
          <a:prstGeom prst="rect">
            <a:avLst/>
          </a:prstGeom>
          <a:noFill/>
        </p:spPr>
        <p:txBody>
          <a:bodyPr wrap="square">
            <a:spAutoFit/>
          </a:bodyPr>
          <a:lstStyle/>
          <a:p>
            <a:pPr algn="ctr"/>
            <a:r>
              <a:rPr lang="nl-BE" sz="4800" dirty="0">
                <a:solidFill>
                  <a:schemeClr val="tx2"/>
                </a:solidFill>
              </a:rPr>
              <a:t>+ </a:t>
            </a:r>
            <a:br>
              <a:rPr lang="nl-BE" sz="4800" dirty="0">
                <a:solidFill>
                  <a:schemeClr val="tx2"/>
                </a:solidFill>
              </a:rPr>
            </a:br>
            <a:r>
              <a:rPr lang="nl-BE" sz="4800" dirty="0">
                <a:solidFill>
                  <a:schemeClr val="tx2"/>
                </a:solidFill>
              </a:rPr>
              <a:t>Nederland &amp; België</a:t>
            </a:r>
            <a:endParaRPr lang="nl-BE" sz="4800" dirty="0"/>
          </a:p>
        </p:txBody>
      </p:sp>
    </p:spTree>
    <p:extLst>
      <p:ext uri="{BB962C8B-B14F-4D97-AF65-F5344CB8AC3E}">
        <p14:creationId xmlns:p14="http://schemas.microsoft.com/office/powerpoint/2010/main" val="1172012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A307B-A537-74DE-5A1A-C7481025909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3549E4F-5F7B-1D18-A3EF-FF23120AC2E3}"/>
              </a:ext>
            </a:extLst>
          </p:cNvPr>
          <p:cNvSpPr>
            <a:spLocks noGrp="1"/>
          </p:cNvSpPr>
          <p:nvPr>
            <p:ph type="title"/>
          </p:nvPr>
        </p:nvSpPr>
        <p:spPr>
          <a:xfrm>
            <a:off x="656481" y="0"/>
            <a:ext cx="9371202" cy="2355273"/>
          </a:xfrm>
        </p:spPr>
        <p:txBody>
          <a:bodyPr>
            <a:normAutofit/>
          </a:bodyPr>
          <a:lstStyle/>
          <a:p>
            <a:r>
              <a:rPr lang="nl-BE" dirty="0">
                <a:solidFill>
                  <a:schemeClr val="tx2"/>
                </a:solidFill>
              </a:rPr>
              <a:t>BASIS voor Business Imperium</a:t>
            </a:r>
            <a:br>
              <a:rPr lang="nl-BE" dirty="0">
                <a:solidFill>
                  <a:schemeClr val="tx2"/>
                </a:solidFill>
              </a:rPr>
            </a:br>
            <a:endParaRPr lang="nl-BE" sz="3200" dirty="0">
              <a:solidFill>
                <a:schemeClr val="tx2"/>
              </a:solidFill>
            </a:endParaRPr>
          </a:p>
        </p:txBody>
      </p:sp>
      <p:sp>
        <p:nvSpPr>
          <p:cNvPr id="5" name="Titel 1">
            <a:extLst>
              <a:ext uri="{FF2B5EF4-FFF2-40B4-BE49-F238E27FC236}">
                <a16:creationId xmlns:a16="http://schemas.microsoft.com/office/drawing/2014/main" id="{24BE4553-88F5-F853-4817-F0CE862E21D8}"/>
              </a:ext>
            </a:extLst>
          </p:cNvPr>
          <p:cNvSpPr txBox="1">
            <a:spLocks/>
          </p:cNvSpPr>
          <p:nvPr/>
        </p:nvSpPr>
        <p:spPr>
          <a:xfrm>
            <a:off x="1312962" y="1965268"/>
            <a:ext cx="10879038" cy="5074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nl-NL" sz="3600" b="1" dirty="0"/>
              <a:t> Vuur kan je niet leren </a:t>
            </a:r>
          </a:p>
          <a:p>
            <a:pPr fontAlgn="base"/>
            <a:endParaRPr lang="nl-NL" sz="3600" dirty="0"/>
          </a:p>
          <a:p>
            <a:endParaRPr lang="nl-BE" sz="1000" dirty="0">
              <a:solidFill>
                <a:srgbClr val="8C8C8C"/>
              </a:solidFill>
            </a:endParaRPr>
          </a:p>
          <a:p>
            <a:endParaRPr lang="nl-BE" sz="3600" dirty="0">
              <a:solidFill>
                <a:srgbClr val="8C8C8C"/>
              </a:solidFill>
            </a:endParaRPr>
          </a:p>
          <a:p>
            <a:pPr marL="571500" indent="-571500">
              <a:buFont typeface="Arial" panose="020B0604020202020204" pitchFamily="34" charset="0"/>
              <a:buChar char="•"/>
            </a:pPr>
            <a:endParaRPr lang="nl-BE" sz="3600" dirty="0">
              <a:solidFill>
                <a:srgbClr val="8C8C8C"/>
              </a:solidFill>
            </a:endParaRPr>
          </a:p>
        </p:txBody>
      </p:sp>
    </p:spTree>
    <p:extLst>
      <p:ext uri="{BB962C8B-B14F-4D97-AF65-F5344CB8AC3E}">
        <p14:creationId xmlns:p14="http://schemas.microsoft.com/office/powerpoint/2010/main" val="408420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21DB-F955-8A07-A27F-71165E2E707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412C845-5305-E295-C91A-423F5432C796}"/>
              </a:ext>
            </a:extLst>
          </p:cNvPr>
          <p:cNvSpPr>
            <a:spLocks noGrp="1"/>
          </p:cNvSpPr>
          <p:nvPr>
            <p:ph type="title"/>
          </p:nvPr>
        </p:nvSpPr>
        <p:spPr>
          <a:xfrm>
            <a:off x="656481" y="0"/>
            <a:ext cx="9371202" cy="2355273"/>
          </a:xfrm>
        </p:spPr>
        <p:txBody>
          <a:bodyPr>
            <a:normAutofit/>
          </a:bodyPr>
          <a:lstStyle/>
          <a:p>
            <a:r>
              <a:rPr lang="nl-BE" dirty="0">
                <a:solidFill>
                  <a:schemeClr val="tx2"/>
                </a:solidFill>
              </a:rPr>
              <a:t>BASIS voor Business Imperium</a:t>
            </a:r>
            <a:br>
              <a:rPr lang="nl-BE" dirty="0">
                <a:solidFill>
                  <a:schemeClr val="tx2"/>
                </a:solidFill>
              </a:rPr>
            </a:br>
            <a:endParaRPr lang="nl-BE" sz="3200" dirty="0">
              <a:solidFill>
                <a:schemeClr val="tx2"/>
              </a:solidFill>
            </a:endParaRPr>
          </a:p>
        </p:txBody>
      </p:sp>
      <p:sp>
        <p:nvSpPr>
          <p:cNvPr id="5" name="Titel 1">
            <a:extLst>
              <a:ext uri="{FF2B5EF4-FFF2-40B4-BE49-F238E27FC236}">
                <a16:creationId xmlns:a16="http://schemas.microsoft.com/office/drawing/2014/main" id="{76917DB2-2092-2E28-069F-1C4C047F60FC}"/>
              </a:ext>
            </a:extLst>
          </p:cNvPr>
          <p:cNvSpPr txBox="1">
            <a:spLocks/>
          </p:cNvSpPr>
          <p:nvPr/>
        </p:nvSpPr>
        <p:spPr>
          <a:xfrm>
            <a:off x="1069122" y="1783080"/>
            <a:ext cx="10879038" cy="5074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nl-NL" sz="3600" b="1" dirty="0"/>
              <a:t>Top =&gt; Business Imperium: </a:t>
            </a:r>
          </a:p>
          <a:p>
            <a:pPr fontAlgn="base"/>
            <a:endParaRPr lang="nl-NL" sz="3600" b="1" dirty="0"/>
          </a:p>
          <a:p>
            <a:pPr marL="571500" indent="-571500" fontAlgn="base">
              <a:lnSpc>
                <a:spcPct val="150000"/>
              </a:lnSpc>
              <a:buFont typeface="Arial" panose="020B0604020202020204" pitchFamily="34" charset="0"/>
              <a:buChar char="•"/>
            </a:pPr>
            <a:r>
              <a:rPr lang="nl-NL" sz="3600" dirty="0"/>
              <a:t>2% tot 8%</a:t>
            </a:r>
          </a:p>
          <a:p>
            <a:pPr marL="571500" indent="-571500" fontAlgn="base">
              <a:lnSpc>
                <a:spcPct val="150000"/>
              </a:lnSpc>
              <a:buFont typeface="Arial" panose="020B0604020202020204" pitchFamily="34" charset="0"/>
              <a:buChar char="•"/>
            </a:pPr>
            <a:r>
              <a:rPr lang="nl-NL" sz="3600" dirty="0"/>
              <a:t>Eerst met </a:t>
            </a:r>
            <a:r>
              <a:rPr lang="nl-NL" sz="3600" dirty="0" err="1"/>
              <a:t>achterkwam</a:t>
            </a:r>
            <a:r>
              <a:rPr lang="nl-NL" sz="3600" dirty="0"/>
              <a:t> – daarna PFC</a:t>
            </a:r>
          </a:p>
          <a:p>
            <a:pPr marL="571500" indent="-571500" fontAlgn="base">
              <a:lnSpc>
                <a:spcPct val="150000"/>
              </a:lnSpc>
              <a:buFont typeface="Arial" panose="020B0604020202020204" pitchFamily="34" charset="0"/>
              <a:buChar char="•"/>
            </a:pPr>
            <a:r>
              <a:rPr lang="nl-NL" sz="3600" dirty="0"/>
              <a:t>Helicopterview</a:t>
            </a:r>
          </a:p>
          <a:p>
            <a:pPr fontAlgn="base"/>
            <a:endParaRPr lang="nl-NL" sz="3600" dirty="0"/>
          </a:p>
          <a:p>
            <a:endParaRPr lang="nl-BE" sz="1000" dirty="0">
              <a:solidFill>
                <a:srgbClr val="8C8C8C"/>
              </a:solidFill>
            </a:endParaRPr>
          </a:p>
          <a:p>
            <a:endParaRPr lang="nl-BE" sz="3600" dirty="0">
              <a:solidFill>
                <a:srgbClr val="8C8C8C"/>
              </a:solidFill>
            </a:endParaRPr>
          </a:p>
          <a:p>
            <a:pPr marL="571500" indent="-571500">
              <a:buFont typeface="Arial" panose="020B0604020202020204" pitchFamily="34" charset="0"/>
              <a:buChar char="•"/>
            </a:pPr>
            <a:endParaRPr lang="nl-BE" sz="3600" dirty="0">
              <a:solidFill>
                <a:srgbClr val="8C8C8C"/>
              </a:solidFill>
            </a:endParaRPr>
          </a:p>
        </p:txBody>
      </p:sp>
    </p:spTree>
    <p:extLst>
      <p:ext uri="{BB962C8B-B14F-4D97-AF65-F5344CB8AC3E}">
        <p14:creationId xmlns:p14="http://schemas.microsoft.com/office/powerpoint/2010/main" val="141391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4C5C6-7F33-026C-1112-CB454204510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92A8CDE-A400-A28E-0EFF-5D2CEBB8559A}"/>
              </a:ext>
            </a:extLst>
          </p:cNvPr>
          <p:cNvSpPr>
            <a:spLocks noGrp="1"/>
          </p:cNvSpPr>
          <p:nvPr>
            <p:ph type="title"/>
          </p:nvPr>
        </p:nvSpPr>
        <p:spPr>
          <a:xfrm>
            <a:off x="656481" y="0"/>
            <a:ext cx="9371202" cy="2355273"/>
          </a:xfrm>
        </p:spPr>
        <p:txBody>
          <a:bodyPr>
            <a:normAutofit/>
          </a:bodyPr>
          <a:lstStyle/>
          <a:p>
            <a:r>
              <a:rPr lang="nl-BE" dirty="0">
                <a:solidFill>
                  <a:schemeClr val="tx2"/>
                </a:solidFill>
              </a:rPr>
              <a:t>BASIS voor Business Imperium</a:t>
            </a:r>
            <a:br>
              <a:rPr lang="nl-BE" dirty="0">
                <a:solidFill>
                  <a:schemeClr val="tx2"/>
                </a:solidFill>
              </a:rPr>
            </a:br>
            <a:endParaRPr lang="nl-BE" sz="3200" dirty="0">
              <a:solidFill>
                <a:schemeClr val="tx2"/>
              </a:solidFill>
            </a:endParaRPr>
          </a:p>
        </p:txBody>
      </p:sp>
      <p:sp>
        <p:nvSpPr>
          <p:cNvPr id="5" name="Titel 1">
            <a:extLst>
              <a:ext uri="{FF2B5EF4-FFF2-40B4-BE49-F238E27FC236}">
                <a16:creationId xmlns:a16="http://schemas.microsoft.com/office/drawing/2014/main" id="{0692E28B-031F-D736-5034-279E035B71B8}"/>
              </a:ext>
            </a:extLst>
          </p:cNvPr>
          <p:cNvSpPr txBox="1">
            <a:spLocks/>
          </p:cNvSpPr>
          <p:nvPr/>
        </p:nvSpPr>
        <p:spPr>
          <a:xfrm>
            <a:off x="1312962" y="1965268"/>
            <a:ext cx="10879038" cy="5074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nl-NL" sz="3600" b="1" dirty="0"/>
              <a:t>=&gt; NPY </a:t>
            </a:r>
          </a:p>
          <a:p>
            <a:pPr fontAlgn="base"/>
            <a:endParaRPr lang="nl-NL" sz="3600" dirty="0"/>
          </a:p>
          <a:p>
            <a:pPr marL="1028700" lvl="1" indent="-571500" fontAlgn="base">
              <a:buFont typeface="Arial" panose="020B0604020202020204" pitchFamily="34" charset="0"/>
              <a:buChar char="•"/>
            </a:pPr>
            <a:r>
              <a:rPr lang="nl-NL" sz="3200" dirty="0" err="1"/>
              <a:t>Navy</a:t>
            </a:r>
            <a:r>
              <a:rPr lang="nl-NL" sz="3200" dirty="0"/>
              <a:t> Seal </a:t>
            </a:r>
          </a:p>
          <a:p>
            <a:pPr marL="1028700" lvl="1" indent="-571500" fontAlgn="base">
              <a:buFont typeface="Arial" panose="020B0604020202020204" pitchFamily="34" charset="0"/>
              <a:buChar char="•"/>
            </a:pPr>
            <a:endParaRPr lang="nl-NL" sz="3200" dirty="0"/>
          </a:p>
          <a:p>
            <a:pPr marL="1028700" lvl="1" indent="-571500" fontAlgn="base">
              <a:buFont typeface="Arial" panose="020B0604020202020204" pitchFamily="34" charset="0"/>
              <a:buChar char="•"/>
            </a:pPr>
            <a:r>
              <a:rPr lang="nl-NL" sz="3200" dirty="0"/>
              <a:t>85% - opleiding voltooien</a:t>
            </a:r>
          </a:p>
          <a:p>
            <a:pPr fontAlgn="base"/>
            <a:endParaRPr lang="nl-NL" sz="3600" dirty="0"/>
          </a:p>
          <a:p>
            <a:pPr marL="1028700" lvl="1" indent="-571500" fontAlgn="base">
              <a:buFont typeface="Arial" panose="020B0604020202020204" pitchFamily="34" charset="0"/>
              <a:buChar char="•"/>
            </a:pPr>
            <a:r>
              <a:rPr lang="nl-NL" sz="3200" dirty="0"/>
              <a:t>Lage kans op PTSS</a:t>
            </a:r>
          </a:p>
          <a:p>
            <a:endParaRPr lang="nl-BE" sz="1000" dirty="0">
              <a:solidFill>
                <a:srgbClr val="8C8C8C"/>
              </a:solidFill>
            </a:endParaRPr>
          </a:p>
          <a:p>
            <a:endParaRPr lang="nl-BE" sz="3600" dirty="0">
              <a:solidFill>
                <a:srgbClr val="8C8C8C"/>
              </a:solidFill>
            </a:endParaRPr>
          </a:p>
          <a:p>
            <a:pPr marL="571500" indent="-571500">
              <a:buFont typeface="Arial" panose="020B0604020202020204" pitchFamily="34" charset="0"/>
              <a:buChar char="•"/>
            </a:pPr>
            <a:endParaRPr lang="nl-BE" sz="3600" dirty="0">
              <a:solidFill>
                <a:srgbClr val="8C8C8C"/>
              </a:solidFill>
            </a:endParaRPr>
          </a:p>
        </p:txBody>
      </p:sp>
    </p:spTree>
    <p:extLst>
      <p:ext uri="{BB962C8B-B14F-4D97-AF65-F5344CB8AC3E}">
        <p14:creationId xmlns:p14="http://schemas.microsoft.com/office/powerpoint/2010/main" val="417454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E9E01-F89E-6367-FA0D-88D4A078D1C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5DA475B-BAC7-3CE3-5A7D-8F97DFBE4447}"/>
              </a:ext>
            </a:extLst>
          </p:cNvPr>
          <p:cNvSpPr>
            <a:spLocks noGrp="1"/>
          </p:cNvSpPr>
          <p:nvPr>
            <p:ph type="title"/>
          </p:nvPr>
        </p:nvSpPr>
        <p:spPr>
          <a:xfrm>
            <a:off x="656481" y="0"/>
            <a:ext cx="9371202" cy="2355273"/>
          </a:xfrm>
        </p:spPr>
        <p:txBody>
          <a:bodyPr>
            <a:normAutofit/>
          </a:bodyPr>
          <a:lstStyle/>
          <a:p>
            <a:r>
              <a:rPr lang="nl-BE" dirty="0">
                <a:solidFill>
                  <a:schemeClr val="tx2"/>
                </a:solidFill>
              </a:rPr>
              <a:t>BASIS voor Business Imperium</a:t>
            </a:r>
            <a:br>
              <a:rPr lang="nl-BE" dirty="0">
                <a:solidFill>
                  <a:schemeClr val="tx2"/>
                </a:solidFill>
              </a:rPr>
            </a:br>
            <a:endParaRPr lang="nl-BE" sz="3200" dirty="0">
              <a:solidFill>
                <a:schemeClr val="tx2"/>
              </a:solidFill>
            </a:endParaRPr>
          </a:p>
        </p:txBody>
      </p:sp>
      <p:sp>
        <p:nvSpPr>
          <p:cNvPr id="5" name="Titel 1">
            <a:extLst>
              <a:ext uri="{FF2B5EF4-FFF2-40B4-BE49-F238E27FC236}">
                <a16:creationId xmlns:a16="http://schemas.microsoft.com/office/drawing/2014/main" id="{5141DF66-F98B-D546-5EE0-1D8FEB7ADFC5}"/>
              </a:ext>
            </a:extLst>
          </p:cNvPr>
          <p:cNvSpPr txBox="1">
            <a:spLocks/>
          </p:cNvSpPr>
          <p:nvPr/>
        </p:nvSpPr>
        <p:spPr>
          <a:xfrm>
            <a:off x="1312962" y="1965268"/>
            <a:ext cx="10879038" cy="5074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nl-NL" sz="3600" b="1" dirty="0"/>
              <a:t>=&gt; Gut Brain </a:t>
            </a:r>
          </a:p>
          <a:p>
            <a:pPr fontAlgn="base"/>
            <a:endParaRPr lang="nl-NL" sz="3600" dirty="0"/>
          </a:p>
          <a:p>
            <a:pPr marL="1028700" lvl="1" indent="-571500" fontAlgn="base">
              <a:buFont typeface="Arial" panose="020B0604020202020204" pitchFamily="34" charset="0"/>
              <a:buChar char="•"/>
            </a:pPr>
            <a:r>
              <a:rPr lang="nl-NL" sz="3200" dirty="0" err="1"/>
              <a:t>Navy</a:t>
            </a:r>
            <a:r>
              <a:rPr lang="nl-NL" sz="3200" dirty="0"/>
              <a:t> Seal </a:t>
            </a:r>
          </a:p>
          <a:p>
            <a:pPr marL="1028700" lvl="1" indent="-571500" fontAlgn="base">
              <a:buFont typeface="Arial" panose="020B0604020202020204" pitchFamily="34" charset="0"/>
              <a:buChar char="•"/>
            </a:pPr>
            <a:endParaRPr lang="nl-NL" sz="3200" dirty="0"/>
          </a:p>
          <a:p>
            <a:endParaRPr lang="nl-BE" sz="1000" dirty="0">
              <a:solidFill>
                <a:srgbClr val="8C8C8C"/>
              </a:solidFill>
            </a:endParaRPr>
          </a:p>
          <a:p>
            <a:endParaRPr lang="nl-BE" sz="3600" dirty="0">
              <a:solidFill>
                <a:srgbClr val="8C8C8C"/>
              </a:solidFill>
            </a:endParaRPr>
          </a:p>
          <a:p>
            <a:pPr marL="571500" indent="-571500">
              <a:buFont typeface="Arial" panose="020B0604020202020204" pitchFamily="34" charset="0"/>
              <a:buChar char="•"/>
            </a:pPr>
            <a:endParaRPr lang="nl-BE" sz="3600" dirty="0">
              <a:solidFill>
                <a:srgbClr val="8C8C8C"/>
              </a:solidFill>
            </a:endParaRPr>
          </a:p>
        </p:txBody>
      </p:sp>
    </p:spTree>
    <p:extLst>
      <p:ext uri="{BB962C8B-B14F-4D97-AF65-F5344CB8AC3E}">
        <p14:creationId xmlns:p14="http://schemas.microsoft.com/office/powerpoint/2010/main" val="57042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55C7F-C81F-35DC-D217-D3B24AAD0EA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25E4BD8-935C-BC3D-5425-267E3D04C50C}"/>
              </a:ext>
            </a:extLst>
          </p:cNvPr>
          <p:cNvSpPr>
            <a:spLocks noGrp="1"/>
          </p:cNvSpPr>
          <p:nvPr>
            <p:ph type="title"/>
          </p:nvPr>
        </p:nvSpPr>
        <p:spPr>
          <a:xfrm>
            <a:off x="656481" y="0"/>
            <a:ext cx="9371202" cy="2355273"/>
          </a:xfrm>
        </p:spPr>
        <p:txBody>
          <a:bodyPr>
            <a:normAutofit/>
          </a:bodyPr>
          <a:lstStyle/>
          <a:p>
            <a:r>
              <a:rPr lang="nl-BE" dirty="0">
                <a:solidFill>
                  <a:schemeClr val="tx2"/>
                </a:solidFill>
              </a:rPr>
              <a:t>BASIS voor Business Imperium</a:t>
            </a:r>
            <a:br>
              <a:rPr lang="nl-BE" dirty="0">
                <a:solidFill>
                  <a:schemeClr val="tx2"/>
                </a:solidFill>
              </a:rPr>
            </a:br>
            <a:endParaRPr lang="nl-BE" sz="3200" dirty="0">
              <a:solidFill>
                <a:schemeClr val="tx2"/>
              </a:solidFill>
            </a:endParaRPr>
          </a:p>
        </p:txBody>
      </p:sp>
      <p:sp>
        <p:nvSpPr>
          <p:cNvPr id="5" name="Titel 1">
            <a:extLst>
              <a:ext uri="{FF2B5EF4-FFF2-40B4-BE49-F238E27FC236}">
                <a16:creationId xmlns:a16="http://schemas.microsoft.com/office/drawing/2014/main" id="{9716E5C9-7CE4-B66A-C1A6-1A11EBB98984}"/>
              </a:ext>
            </a:extLst>
          </p:cNvPr>
          <p:cNvSpPr txBox="1">
            <a:spLocks/>
          </p:cNvSpPr>
          <p:nvPr/>
        </p:nvSpPr>
        <p:spPr>
          <a:xfrm>
            <a:off x="1312962" y="1965268"/>
            <a:ext cx="10879038" cy="5074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nl-NL" sz="3600" b="1" dirty="0"/>
              <a:t>=&gt; Gut Brain </a:t>
            </a:r>
          </a:p>
          <a:p>
            <a:pPr fontAlgn="base"/>
            <a:endParaRPr lang="nl-NL" sz="3600" dirty="0"/>
          </a:p>
          <a:p>
            <a:pPr marL="1028700" lvl="1" indent="-571500" fontAlgn="base">
              <a:buFont typeface="Arial" panose="020B0604020202020204" pitchFamily="34" charset="0"/>
              <a:buChar char="•"/>
            </a:pPr>
            <a:r>
              <a:rPr lang="nl-NL" sz="3200" dirty="0" err="1"/>
              <a:t>Navy</a:t>
            </a:r>
            <a:r>
              <a:rPr lang="nl-NL" sz="3200" dirty="0"/>
              <a:t> Seal </a:t>
            </a:r>
          </a:p>
          <a:p>
            <a:pPr marL="1028700" lvl="1" indent="-571500" fontAlgn="base">
              <a:buFont typeface="Arial" panose="020B0604020202020204" pitchFamily="34" charset="0"/>
              <a:buChar char="•"/>
            </a:pPr>
            <a:endParaRPr lang="nl-NL" sz="3200" dirty="0"/>
          </a:p>
          <a:p>
            <a:endParaRPr lang="nl-BE" sz="1000" dirty="0">
              <a:solidFill>
                <a:srgbClr val="8C8C8C"/>
              </a:solidFill>
            </a:endParaRPr>
          </a:p>
          <a:p>
            <a:endParaRPr lang="nl-BE" sz="3600" dirty="0">
              <a:solidFill>
                <a:srgbClr val="8C8C8C"/>
              </a:solidFill>
            </a:endParaRPr>
          </a:p>
          <a:p>
            <a:pPr marL="571500" indent="-571500">
              <a:buFont typeface="Arial" panose="020B0604020202020204" pitchFamily="34" charset="0"/>
              <a:buChar char="•"/>
            </a:pPr>
            <a:endParaRPr lang="nl-BE" sz="3600" dirty="0">
              <a:solidFill>
                <a:srgbClr val="8C8C8C"/>
              </a:solidFill>
            </a:endParaRPr>
          </a:p>
        </p:txBody>
      </p:sp>
    </p:spTree>
    <p:extLst>
      <p:ext uri="{BB962C8B-B14F-4D97-AF65-F5344CB8AC3E}">
        <p14:creationId xmlns:p14="http://schemas.microsoft.com/office/powerpoint/2010/main" val="160129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C017C-801D-4359-8DC5-2048195C86E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B6FAD37-3202-64A0-F118-B710E71F11EC}"/>
              </a:ext>
            </a:extLst>
          </p:cNvPr>
          <p:cNvSpPr>
            <a:spLocks noGrp="1"/>
          </p:cNvSpPr>
          <p:nvPr>
            <p:ph type="title"/>
          </p:nvPr>
        </p:nvSpPr>
        <p:spPr>
          <a:xfrm>
            <a:off x="1410399" y="2314656"/>
            <a:ext cx="9371202" cy="1325563"/>
          </a:xfrm>
        </p:spPr>
        <p:txBody>
          <a:bodyPr>
            <a:normAutofit fontScale="90000"/>
          </a:bodyPr>
          <a:lstStyle/>
          <a:p>
            <a:pPr algn="ctr"/>
            <a:r>
              <a:rPr lang="nl-BE" sz="4800" dirty="0">
                <a:solidFill>
                  <a:schemeClr val="tx2"/>
                </a:solidFill>
              </a:rPr>
              <a:t>Grootste doorbraak =&gt; GOUD</a:t>
            </a:r>
            <a:br>
              <a:rPr lang="nl-BE" sz="4800" dirty="0">
                <a:solidFill>
                  <a:schemeClr val="tx2"/>
                </a:solidFill>
              </a:rPr>
            </a:br>
            <a:br>
              <a:rPr lang="nl-BE" sz="4800" dirty="0">
                <a:solidFill>
                  <a:schemeClr val="tx2"/>
                </a:solidFill>
              </a:rPr>
            </a:br>
            <a:r>
              <a:rPr lang="nl-BE" sz="4800" dirty="0">
                <a:solidFill>
                  <a:schemeClr val="tx2"/>
                </a:solidFill>
              </a:rPr>
              <a:t>Accepteren </a:t>
            </a:r>
            <a:br>
              <a:rPr lang="nl-BE" sz="4800" dirty="0">
                <a:solidFill>
                  <a:schemeClr val="tx2"/>
                </a:solidFill>
              </a:rPr>
            </a:br>
            <a:r>
              <a:rPr lang="nl-BE" sz="7300" b="1" dirty="0">
                <a:solidFill>
                  <a:srgbClr val="7030A0"/>
                </a:solidFill>
              </a:rPr>
              <a:t>≠</a:t>
            </a:r>
            <a:r>
              <a:rPr lang="nl-BE" sz="4800" b="1" dirty="0">
                <a:solidFill>
                  <a:srgbClr val="7030A0"/>
                </a:solidFill>
              </a:rPr>
              <a:t> </a:t>
            </a:r>
            <a:r>
              <a:rPr lang="nl-BE" sz="4800" dirty="0">
                <a:solidFill>
                  <a:schemeClr val="tx2"/>
                </a:solidFill>
              </a:rPr>
              <a:t> </a:t>
            </a:r>
            <a:br>
              <a:rPr lang="nl-BE" sz="4800" dirty="0">
                <a:solidFill>
                  <a:schemeClr val="tx2"/>
                </a:solidFill>
              </a:rPr>
            </a:br>
            <a:r>
              <a:rPr lang="nl-BE" sz="4800" dirty="0">
                <a:solidFill>
                  <a:schemeClr val="tx2"/>
                </a:solidFill>
              </a:rPr>
              <a:t>Waarderen</a:t>
            </a:r>
          </a:p>
        </p:txBody>
      </p:sp>
    </p:spTree>
    <p:extLst>
      <p:ext uri="{BB962C8B-B14F-4D97-AF65-F5344CB8AC3E}">
        <p14:creationId xmlns:p14="http://schemas.microsoft.com/office/powerpoint/2010/main" val="696516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B3A2A-FF4F-B6CA-5B2D-CB04A4DE108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DA90810-5C26-060E-1700-834614BE8CB9}"/>
              </a:ext>
            </a:extLst>
          </p:cNvPr>
          <p:cNvSpPr>
            <a:spLocks noGrp="1"/>
          </p:cNvSpPr>
          <p:nvPr>
            <p:ph type="title"/>
          </p:nvPr>
        </p:nvSpPr>
        <p:spPr>
          <a:xfrm>
            <a:off x="1410399" y="2251363"/>
            <a:ext cx="9371202" cy="2355273"/>
          </a:xfrm>
        </p:spPr>
        <p:txBody>
          <a:bodyPr>
            <a:normAutofit/>
          </a:bodyPr>
          <a:lstStyle/>
          <a:p>
            <a:pPr algn="ctr"/>
            <a:r>
              <a:rPr lang="nl-BE" dirty="0">
                <a:solidFill>
                  <a:schemeClr val="tx2"/>
                </a:solidFill>
              </a:rPr>
              <a:t>Aanpassen?</a:t>
            </a:r>
            <a:br>
              <a:rPr lang="nl-BE" dirty="0">
                <a:solidFill>
                  <a:schemeClr val="tx2"/>
                </a:solidFill>
              </a:rPr>
            </a:br>
            <a:br>
              <a:rPr lang="nl-BE" dirty="0">
                <a:solidFill>
                  <a:schemeClr val="tx2"/>
                </a:solidFill>
              </a:rPr>
            </a:br>
            <a:r>
              <a:rPr lang="nl-BE" dirty="0">
                <a:solidFill>
                  <a:schemeClr val="tx2"/>
                </a:solidFill>
              </a:rPr>
              <a:t>Weg dat harnas of hokje!</a:t>
            </a:r>
            <a:endParaRPr lang="nl-BE" sz="3200" dirty="0">
              <a:solidFill>
                <a:schemeClr val="tx2"/>
              </a:solidFill>
            </a:endParaRPr>
          </a:p>
        </p:txBody>
      </p:sp>
    </p:spTree>
    <p:extLst>
      <p:ext uri="{BB962C8B-B14F-4D97-AF65-F5344CB8AC3E}">
        <p14:creationId xmlns:p14="http://schemas.microsoft.com/office/powerpoint/2010/main" val="853273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0D0A7-F698-54BA-BE9D-73E0B5F00DA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0F082FD-B028-2360-4AF5-5E5A30DAD3BA}"/>
              </a:ext>
            </a:extLst>
          </p:cNvPr>
          <p:cNvSpPr>
            <a:spLocks noGrp="1"/>
          </p:cNvSpPr>
          <p:nvPr>
            <p:ph type="title"/>
          </p:nvPr>
        </p:nvSpPr>
        <p:spPr>
          <a:xfrm>
            <a:off x="1410399" y="2251363"/>
            <a:ext cx="9371202" cy="2355273"/>
          </a:xfrm>
        </p:spPr>
        <p:txBody>
          <a:bodyPr>
            <a:normAutofit/>
          </a:bodyPr>
          <a:lstStyle/>
          <a:p>
            <a:pPr algn="ctr"/>
            <a:r>
              <a:rPr lang="nl-NL" dirty="0"/>
              <a:t>Ochtend mens / avond mens</a:t>
            </a:r>
          </a:p>
        </p:txBody>
      </p:sp>
    </p:spTree>
    <p:extLst>
      <p:ext uri="{BB962C8B-B14F-4D97-AF65-F5344CB8AC3E}">
        <p14:creationId xmlns:p14="http://schemas.microsoft.com/office/powerpoint/2010/main" val="2647840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0FE92-A2CB-3D57-CF86-F4B24B6CE5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F7F8C7E-FBC3-5A04-E471-0BBFA60928C5}"/>
              </a:ext>
            </a:extLst>
          </p:cNvPr>
          <p:cNvSpPr>
            <a:spLocks noGrp="1"/>
          </p:cNvSpPr>
          <p:nvPr>
            <p:ph type="title"/>
          </p:nvPr>
        </p:nvSpPr>
        <p:spPr>
          <a:xfrm>
            <a:off x="1410399" y="2251363"/>
            <a:ext cx="9371202" cy="2355273"/>
          </a:xfrm>
        </p:spPr>
        <p:txBody>
          <a:bodyPr>
            <a:normAutofit fontScale="90000"/>
          </a:bodyPr>
          <a:lstStyle/>
          <a:p>
            <a:pPr algn="ctr"/>
            <a:r>
              <a:rPr lang="nl-NL" b="1" dirty="0"/>
              <a:t>Brand </a:t>
            </a:r>
            <a:br>
              <a:rPr lang="nl-NL" dirty="0"/>
            </a:br>
            <a:r>
              <a:rPr lang="nl-NL" dirty="0"/>
              <a:t>=</a:t>
            </a:r>
            <a:br>
              <a:rPr lang="nl-NL" dirty="0"/>
            </a:br>
            <a:r>
              <a:rPr lang="nl-NL" dirty="0"/>
              <a:t>verschillende </a:t>
            </a:r>
            <a:r>
              <a:rPr lang="nl-NL" dirty="0" err="1"/>
              <a:t>businessen</a:t>
            </a:r>
            <a:r>
              <a:rPr lang="nl-NL" dirty="0"/>
              <a:t> </a:t>
            </a:r>
            <a:br>
              <a:rPr lang="nl-NL" dirty="0"/>
            </a:br>
            <a:r>
              <a:rPr lang="nl-NL" dirty="0"/>
              <a:t>1 rode draad</a:t>
            </a:r>
          </a:p>
        </p:txBody>
      </p:sp>
    </p:spTree>
    <p:extLst>
      <p:ext uri="{BB962C8B-B14F-4D97-AF65-F5344CB8AC3E}">
        <p14:creationId xmlns:p14="http://schemas.microsoft.com/office/powerpoint/2010/main" val="236681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83A11-C5D2-53B9-E1FA-2E0E32ECBB1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D6A235C-E34A-862C-AD7E-B8429EF1CC52}"/>
              </a:ext>
            </a:extLst>
          </p:cNvPr>
          <p:cNvSpPr>
            <a:spLocks noGrp="1"/>
          </p:cNvSpPr>
          <p:nvPr>
            <p:ph type="title"/>
          </p:nvPr>
        </p:nvSpPr>
        <p:spPr>
          <a:xfrm>
            <a:off x="1410399" y="2251363"/>
            <a:ext cx="9371202" cy="2355273"/>
          </a:xfrm>
        </p:spPr>
        <p:txBody>
          <a:bodyPr>
            <a:normAutofit/>
          </a:bodyPr>
          <a:lstStyle/>
          <a:p>
            <a:pPr algn="ctr"/>
            <a:r>
              <a:rPr lang="nl-NL" dirty="0"/>
              <a:t>Ideale klant niet leuk?</a:t>
            </a:r>
            <a:br>
              <a:rPr lang="nl-NL" dirty="0"/>
            </a:br>
            <a:br>
              <a:rPr lang="nl-NL" dirty="0"/>
            </a:br>
            <a:r>
              <a:rPr lang="nl-NL" dirty="0"/>
              <a:t>Uitgegroeid</a:t>
            </a:r>
          </a:p>
        </p:txBody>
      </p:sp>
    </p:spTree>
    <p:extLst>
      <p:ext uri="{BB962C8B-B14F-4D97-AF65-F5344CB8AC3E}">
        <p14:creationId xmlns:p14="http://schemas.microsoft.com/office/powerpoint/2010/main" val="2399585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A0041-9121-9EC4-32C4-3BDBE1958AF8}"/>
            </a:ext>
          </a:extLst>
        </p:cNvPr>
        <p:cNvGrpSpPr/>
        <p:nvPr/>
      </p:nvGrpSpPr>
      <p:grpSpPr>
        <a:xfrm>
          <a:off x="0" y="0"/>
          <a:ext cx="0" cy="0"/>
          <a:chOff x="0" y="0"/>
          <a:chExt cx="0" cy="0"/>
        </a:xfrm>
      </p:grpSpPr>
      <p:pic>
        <p:nvPicPr>
          <p:cNvPr id="7" name="Afbeelding 6">
            <a:extLst>
              <a:ext uri="{FF2B5EF4-FFF2-40B4-BE49-F238E27FC236}">
                <a16:creationId xmlns:a16="http://schemas.microsoft.com/office/drawing/2014/main" id="{6A9501BF-5594-D3C0-DC8C-C249F4DC59A6}"/>
              </a:ext>
            </a:extLst>
          </p:cNvPr>
          <p:cNvPicPr>
            <a:picLocks noChangeAspect="1"/>
          </p:cNvPicPr>
          <p:nvPr/>
        </p:nvPicPr>
        <p:blipFill>
          <a:blip r:embed="rId3"/>
          <a:stretch>
            <a:fillRect/>
          </a:stretch>
        </p:blipFill>
        <p:spPr>
          <a:xfrm>
            <a:off x="789214" y="3603978"/>
            <a:ext cx="8893311" cy="3254022"/>
          </a:xfrm>
          <a:prstGeom prst="rect">
            <a:avLst/>
          </a:prstGeom>
          <a:ln>
            <a:solidFill>
              <a:srgbClr val="FFFFFF"/>
            </a:solidFill>
          </a:ln>
        </p:spPr>
      </p:pic>
      <p:pic>
        <p:nvPicPr>
          <p:cNvPr id="11" name="Afbeelding 10" descr="Afbeelding met kleding, buitenshuis, brandweerman, persoon&#10;&#10;Door AI gegenereerde inhoud is mogelijk onjuist.">
            <a:extLst>
              <a:ext uri="{FF2B5EF4-FFF2-40B4-BE49-F238E27FC236}">
                <a16:creationId xmlns:a16="http://schemas.microsoft.com/office/drawing/2014/main" id="{D61B8D89-6D10-CAE4-728C-7FAEBF215F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214" y="174978"/>
            <a:ext cx="4514306" cy="3135086"/>
          </a:xfrm>
          <a:prstGeom prst="rect">
            <a:avLst/>
          </a:prstGeom>
        </p:spPr>
      </p:pic>
      <p:sp>
        <p:nvSpPr>
          <p:cNvPr id="12" name="Tekstvak 11">
            <a:extLst>
              <a:ext uri="{FF2B5EF4-FFF2-40B4-BE49-F238E27FC236}">
                <a16:creationId xmlns:a16="http://schemas.microsoft.com/office/drawing/2014/main" id="{31735E02-AFCC-F604-A2F4-43DE98C6514B}"/>
              </a:ext>
            </a:extLst>
          </p:cNvPr>
          <p:cNvSpPr txBox="1"/>
          <p:nvPr/>
        </p:nvSpPr>
        <p:spPr>
          <a:xfrm>
            <a:off x="5486400" y="174978"/>
            <a:ext cx="6355080" cy="3416320"/>
          </a:xfrm>
          <a:prstGeom prst="rect">
            <a:avLst/>
          </a:prstGeom>
          <a:noFill/>
        </p:spPr>
        <p:txBody>
          <a:bodyPr wrap="square" rtlCol="0">
            <a:spAutoFit/>
          </a:bodyPr>
          <a:lstStyle/>
          <a:p>
            <a:pPr algn="ctr"/>
            <a:r>
              <a:rPr lang="nl-BE" sz="3000" b="1" dirty="0"/>
              <a:t>Vrijdag de 13</a:t>
            </a:r>
            <a:r>
              <a:rPr lang="nl-BE" sz="3000" b="1" baseline="30000" dirty="0"/>
              <a:t>de</a:t>
            </a:r>
            <a:endParaRPr lang="nl-BE" sz="3000" b="1" dirty="0"/>
          </a:p>
          <a:p>
            <a:pPr algn="ctr"/>
            <a:endParaRPr lang="nl-BE" sz="3000" b="1" dirty="0"/>
          </a:p>
          <a:p>
            <a:pPr algn="ctr"/>
            <a:r>
              <a:rPr lang="nl-BE" sz="3000" b="1" dirty="0"/>
              <a:t>Gasfles </a:t>
            </a:r>
          </a:p>
          <a:p>
            <a:pPr algn="ctr"/>
            <a:endParaRPr lang="nl-BE" sz="3000" b="1" dirty="0"/>
          </a:p>
          <a:p>
            <a:pPr algn="ctr"/>
            <a:r>
              <a:rPr lang="nl-BE" sz="3000" b="1" dirty="0"/>
              <a:t>Vlammen</a:t>
            </a:r>
          </a:p>
          <a:p>
            <a:endParaRPr lang="nl-BE" dirty="0"/>
          </a:p>
          <a:p>
            <a:pPr algn="ctr"/>
            <a:r>
              <a:rPr lang="nl-BE" sz="3000" b="1" dirty="0">
                <a:solidFill>
                  <a:srgbClr val="FF0000"/>
                </a:solidFill>
              </a:rPr>
              <a:t>ADHD MODUS AAN!!!!</a:t>
            </a:r>
          </a:p>
          <a:p>
            <a:endParaRPr lang="nl-BE" dirty="0"/>
          </a:p>
        </p:txBody>
      </p:sp>
    </p:spTree>
    <p:extLst>
      <p:ext uri="{BB962C8B-B14F-4D97-AF65-F5344CB8AC3E}">
        <p14:creationId xmlns:p14="http://schemas.microsoft.com/office/powerpoint/2010/main" val="15352496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E57B3-813A-225D-0918-4B102B129FF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A62E4B8-11AC-B396-8ABB-A31E35FB743F}"/>
              </a:ext>
            </a:extLst>
          </p:cNvPr>
          <p:cNvSpPr>
            <a:spLocks noGrp="1"/>
          </p:cNvSpPr>
          <p:nvPr>
            <p:ph type="title"/>
          </p:nvPr>
        </p:nvSpPr>
        <p:spPr>
          <a:xfrm>
            <a:off x="1410399" y="2251363"/>
            <a:ext cx="9371202" cy="2355273"/>
          </a:xfrm>
        </p:spPr>
        <p:txBody>
          <a:bodyPr>
            <a:normAutofit/>
          </a:bodyPr>
          <a:lstStyle/>
          <a:p>
            <a:pPr algn="ctr"/>
            <a:r>
              <a:rPr lang="nl-NL" dirty="0"/>
              <a:t>Start </a:t>
            </a:r>
            <a:r>
              <a:rPr lang="nl-NL" dirty="0" err="1"/>
              <a:t>with</a:t>
            </a:r>
            <a:r>
              <a:rPr lang="nl-NL" dirty="0"/>
              <a:t> </a:t>
            </a:r>
            <a:r>
              <a:rPr lang="nl-NL" dirty="0" err="1"/>
              <a:t>the</a:t>
            </a:r>
            <a:r>
              <a:rPr lang="nl-NL" dirty="0"/>
              <a:t> end in mind</a:t>
            </a:r>
            <a:br>
              <a:rPr lang="nl-NL" dirty="0"/>
            </a:br>
            <a:endParaRPr lang="nl-NL" dirty="0"/>
          </a:p>
        </p:txBody>
      </p:sp>
    </p:spTree>
    <p:extLst>
      <p:ext uri="{BB962C8B-B14F-4D97-AF65-F5344CB8AC3E}">
        <p14:creationId xmlns:p14="http://schemas.microsoft.com/office/powerpoint/2010/main" val="1298896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1B4F5-741C-4177-A277-FA2A82036F7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EF3CD3C-4902-53FE-1DD2-B49E3D2BB3B3}"/>
              </a:ext>
            </a:extLst>
          </p:cNvPr>
          <p:cNvSpPr>
            <a:spLocks noGrp="1"/>
          </p:cNvSpPr>
          <p:nvPr>
            <p:ph type="title"/>
          </p:nvPr>
        </p:nvSpPr>
        <p:spPr>
          <a:xfrm>
            <a:off x="1410399" y="892771"/>
            <a:ext cx="9371202" cy="2305397"/>
          </a:xfrm>
        </p:spPr>
        <p:txBody>
          <a:bodyPr>
            <a:normAutofit fontScale="90000"/>
          </a:bodyPr>
          <a:lstStyle/>
          <a:p>
            <a:r>
              <a:rPr lang="nl-NL" dirty="0">
                <a:solidFill>
                  <a:schemeClr val="bg2">
                    <a:lumMod val="50000"/>
                  </a:schemeClr>
                </a:solidFill>
              </a:rPr>
              <a:t>Start </a:t>
            </a:r>
            <a:r>
              <a:rPr lang="nl-NL" dirty="0" err="1">
                <a:solidFill>
                  <a:schemeClr val="bg2">
                    <a:lumMod val="50000"/>
                  </a:schemeClr>
                </a:solidFill>
              </a:rPr>
              <a:t>with</a:t>
            </a:r>
            <a:r>
              <a:rPr lang="nl-NL" dirty="0">
                <a:solidFill>
                  <a:schemeClr val="bg2">
                    <a:lumMod val="50000"/>
                  </a:schemeClr>
                </a:solidFill>
              </a:rPr>
              <a:t> </a:t>
            </a:r>
            <a:r>
              <a:rPr lang="nl-NL" dirty="0" err="1">
                <a:solidFill>
                  <a:schemeClr val="bg2">
                    <a:lumMod val="50000"/>
                  </a:schemeClr>
                </a:solidFill>
              </a:rPr>
              <a:t>the</a:t>
            </a:r>
            <a:r>
              <a:rPr lang="nl-NL" dirty="0">
                <a:solidFill>
                  <a:schemeClr val="bg2">
                    <a:lumMod val="50000"/>
                  </a:schemeClr>
                </a:solidFill>
              </a:rPr>
              <a:t> end in mind</a:t>
            </a:r>
            <a:br>
              <a:rPr lang="nl-NL" dirty="0"/>
            </a:br>
            <a:br>
              <a:rPr lang="nl-NL" dirty="0"/>
            </a:br>
            <a:br>
              <a:rPr lang="nl-NL" dirty="0"/>
            </a:br>
            <a:endParaRPr lang="nl-NL" dirty="0"/>
          </a:p>
        </p:txBody>
      </p:sp>
      <p:sp>
        <p:nvSpPr>
          <p:cNvPr id="4" name="Tekstvak 3">
            <a:extLst>
              <a:ext uri="{FF2B5EF4-FFF2-40B4-BE49-F238E27FC236}">
                <a16:creationId xmlns:a16="http://schemas.microsoft.com/office/drawing/2014/main" id="{D0213A7F-81AD-0E8A-5098-E2A88EB7E4C9}"/>
              </a:ext>
            </a:extLst>
          </p:cNvPr>
          <p:cNvSpPr txBox="1"/>
          <p:nvPr/>
        </p:nvSpPr>
        <p:spPr>
          <a:xfrm>
            <a:off x="2941320" y="2228671"/>
            <a:ext cx="6096000" cy="1015663"/>
          </a:xfrm>
          <a:prstGeom prst="rect">
            <a:avLst/>
          </a:prstGeom>
          <a:noFill/>
        </p:spPr>
        <p:txBody>
          <a:bodyPr wrap="square">
            <a:spAutoFit/>
          </a:bodyPr>
          <a:lstStyle/>
          <a:p>
            <a:r>
              <a:rPr lang="nl-NL" sz="3000" dirty="0"/>
              <a:t>= Weg chaos</a:t>
            </a:r>
            <a:br>
              <a:rPr lang="nl-NL" sz="3000" dirty="0"/>
            </a:br>
            <a:endParaRPr lang="nl-BE" sz="3000" dirty="0"/>
          </a:p>
        </p:txBody>
      </p:sp>
      <p:sp>
        <p:nvSpPr>
          <p:cNvPr id="6" name="Tekstvak 5">
            <a:extLst>
              <a:ext uri="{FF2B5EF4-FFF2-40B4-BE49-F238E27FC236}">
                <a16:creationId xmlns:a16="http://schemas.microsoft.com/office/drawing/2014/main" id="{38C11563-2ED9-73A6-61D6-EA6983CFEF05}"/>
              </a:ext>
            </a:extLst>
          </p:cNvPr>
          <p:cNvSpPr txBox="1"/>
          <p:nvPr/>
        </p:nvSpPr>
        <p:spPr>
          <a:xfrm>
            <a:off x="2941320" y="3198168"/>
            <a:ext cx="6096000" cy="830997"/>
          </a:xfrm>
          <a:prstGeom prst="rect">
            <a:avLst/>
          </a:prstGeom>
          <a:noFill/>
        </p:spPr>
        <p:txBody>
          <a:bodyPr wrap="square">
            <a:spAutoFit/>
          </a:bodyPr>
          <a:lstStyle/>
          <a:p>
            <a:r>
              <a:rPr lang="nl-NL" sz="3000" dirty="0"/>
              <a:t>= Weg uitstelgedrag</a:t>
            </a:r>
            <a:br>
              <a:rPr lang="nl-NL" dirty="0"/>
            </a:br>
            <a:endParaRPr lang="nl-BE" dirty="0"/>
          </a:p>
        </p:txBody>
      </p:sp>
      <p:sp>
        <p:nvSpPr>
          <p:cNvPr id="8" name="Tekstvak 7">
            <a:extLst>
              <a:ext uri="{FF2B5EF4-FFF2-40B4-BE49-F238E27FC236}">
                <a16:creationId xmlns:a16="http://schemas.microsoft.com/office/drawing/2014/main" id="{EFC305C0-7AC0-A68D-B058-1F8B369DC1F2}"/>
              </a:ext>
            </a:extLst>
          </p:cNvPr>
          <p:cNvSpPr txBox="1"/>
          <p:nvPr/>
        </p:nvSpPr>
        <p:spPr>
          <a:xfrm>
            <a:off x="2941320" y="4344044"/>
            <a:ext cx="6096000" cy="553998"/>
          </a:xfrm>
          <a:prstGeom prst="rect">
            <a:avLst/>
          </a:prstGeom>
          <a:noFill/>
        </p:spPr>
        <p:txBody>
          <a:bodyPr wrap="square">
            <a:spAutoFit/>
          </a:bodyPr>
          <a:lstStyle/>
          <a:p>
            <a:r>
              <a:rPr lang="nl-NL" sz="3000" dirty="0"/>
              <a:t>= Weg onzekerheid</a:t>
            </a:r>
            <a:endParaRPr lang="nl-BE" sz="3000" dirty="0"/>
          </a:p>
        </p:txBody>
      </p:sp>
    </p:spTree>
    <p:extLst>
      <p:ext uri="{BB962C8B-B14F-4D97-AF65-F5344CB8AC3E}">
        <p14:creationId xmlns:p14="http://schemas.microsoft.com/office/powerpoint/2010/main" val="119009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FB42F-61FD-6C90-9491-74AD8199849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642A578-F2F3-8208-9272-B13A953D6A8F}"/>
              </a:ext>
            </a:extLst>
          </p:cNvPr>
          <p:cNvSpPr>
            <a:spLocks noGrp="1"/>
          </p:cNvSpPr>
          <p:nvPr>
            <p:ph type="title"/>
          </p:nvPr>
        </p:nvSpPr>
        <p:spPr>
          <a:xfrm>
            <a:off x="1410399" y="2251363"/>
            <a:ext cx="9371202" cy="2355273"/>
          </a:xfrm>
        </p:spPr>
        <p:txBody>
          <a:bodyPr>
            <a:normAutofit/>
          </a:bodyPr>
          <a:lstStyle/>
          <a:p>
            <a:pPr algn="ctr"/>
            <a:r>
              <a:rPr lang="nl-NL" dirty="0"/>
              <a:t>Cyclisch: per 6 weken of kwartaal</a:t>
            </a:r>
          </a:p>
        </p:txBody>
      </p:sp>
    </p:spTree>
    <p:extLst>
      <p:ext uri="{BB962C8B-B14F-4D97-AF65-F5344CB8AC3E}">
        <p14:creationId xmlns:p14="http://schemas.microsoft.com/office/powerpoint/2010/main" val="1783539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05EC9-C242-AD2C-25ED-4EB232A6E17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839FF46-6CAB-4A47-23F6-9649BD80F432}"/>
              </a:ext>
            </a:extLst>
          </p:cNvPr>
          <p:cNvSpPr>
            <a:spLocks noGrp="1"/>
          </p:cNvSpPr>
          <p:nvPr>
            <p:ph type="title"/>
          </p:nvPr>
        </p:nvSpPr>
        <p:spPr>
          <a:xfrm>
            <a:off x="1410399" y="2314656"/>
            <a:ext cx="9371202" cy="1325563"/>
          </a:xfrm>
        </p:spPr>
        <p:txBody>
          <a:bodyPr>
            <a:normAutofit fontScale="90000"/>
          </a:bodyPr>
          <a:lstStyle/>
          <a:p>
            <a:pPr algn="ctr"/>
            <a:br>
              <a:rPr lang="nl-BE" sz="4800" dirty="0">
                <a:solidFill>
                  <a:schemeClr val="tx2"/>
                </a:solidFill>
              </a:rPr>
            </a:br>
            <a:r>
              <a:rPr lang="nl-BE" sz="4800" dirty="0">
                <a:solidFill>
                  <a:schemeClr val="tx2"/>
                </a:solidFill>
              </a:rPr>
              <a:t>(Nor)Adrenaline</a:t>
            </a:r>
            <a:br>
              <a:rPr lang="nl-BE" sz="4800" dirty="0">
                <a:solidFill>
                  <a:schemeClr val="tx2"/>
                </a:solidFill>
              </a:rPr>
            </a:br>
            <a:br>
              <a:rPr lang="nl-BE" sz="4800" dirty="0">
                <a:solidFill>
                  <a:schemeClr val="tx2"/>
                </a:solidFill>
              </a:rPr>
            </a:br>
            <a:r>
              <a:rPr lang="nl-BE" sz="4800" dirty="0">
                <a:solidFill>
                  <a:schemeClr val="tx2"/>
                </a:solidFill>
              </a:rPr>
              <a:t>i.p.v.</a:t>
            </a:r>
            <a:br>
              <a:rPr lang="nl-BE" sz="4800" dirty="0">
                <a:solidFill>
                  <a:schemeClr val="tx2"/>
                </a:solidFill>
              </a:rPr>
            </a:br>
            <a:br>
              <a:rPr lang="nl-BE" sz="4800" dirty="0">
                <a:solidFill>
                  <a:schemeClr val="tx2"/>
                </a:solidFill>
              </a:rPr>
            </a:br>
            <a:r>
              <a:rPr lang="nl-BE" sz="4800" dirty="0">
                <a:solidFill>
                  <a:schemeClr val="tx2"/>
                </a:solidFill>
              </a:rPr>
              <a:t>Dopamine</a:t>
            </a:r>
            <a:br>
              <a:rPr lang="nl-BE" sz="4800" dirty="0">
                <a:solidFill>
                  <a:schemeClr val="tx2"/>
                </a:solidFill>
              </a:rPr>
            </a:br>
            <a:endParaRPr lang="nl-BE" sz="4800" dirty="0">
              <a:solidFill>
                <a:schemeClr val="tx2"/>
              </a:solidFill>
            </a:endParaRPr>
          </a:p>
        </p:txBody>
      </p:sp>
    </p:spTree>
    <p:extLst>
      <p:ext uri="{BB962C8B-B14F-4D97-AF65-F5344CB8AC3E}">
        <p14:creationId xmlns:p14="http://schemas.microsoft.com/office/powerpoint/2010/main" val="987088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633227-142C-0843-9109-51752F480FE1}"/>
              </a:ext>
            </a:extLst>
          </p:cNvPr>
          <p:cNvSpPr>
            <a:spLocks noGrp="1"/>
          </p:cNvSpPr>
          <p:nvPr>
            <p:ph type="title"/>
          </p:nvPr>
        </p:nvSpPr>
        <p:spPr/>
        <p:txBody>
          <a:bodyPr/>
          <a:lstStyle/>
          <a:p>
            <a:endParaRPr lang="nl-BE"/>
          </a:p>
        </p:txBody>
      </p:sp>
      <p:pic>
        <p:nvPicPr>
          <p:cNvPr id="6" name="Tijdelijke aanduiding voor inhoud 5">
            <a:extLst>
              <a:ext uri="{FF2B5EF4-FFF2-40B4-BE49-F238E27FC236}">
                <a16:creationId xmlns:a16="http://schemas.microsoft.com/office/drawing/2014/main" id="{EF02DF94-E88C-02A6-01DC-9DAEB7880EC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15200" y="365124"/>
            <a:ext cx="3447738" cy="5937553"/>
          </a:xfrm>
        </p:spPr>
      </p:pic>
      <p:pic>
        <p:nvPicPr>
          <p:cNvPr id="8" name="Afbeelding 7">
            <a:extLst>
              <a:ext uri="{FF2B5EF4-FFF2-40B4-BE49-F238E27FC236}">
                <a16:creationId xmlns:a16="http://schemas.microsoft.com/office/drawing/2014/main" id="{AD220824-AA4A-1D16-BD65-0454210BDF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00" y="2697975"/>
            <a:ext cx="3794900" cy="3794900"/>
          </a:xfrm>
          <a:prstGeom prst="rect">
            <a:avLst/>
          </a:prstGeom>
        </p:spPr>
      </p:pic>
    </p:spTree>
    <p:extLst>
      <p:ext uri="{BB962C8B-B14F-4D97-AF65-F5344CB8AC3E}">
        <p14:creationId xmlns:p14="http://schemas.microsoft.com/office/powerpoint/2010/main" val="2813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176BE-FFCA-EACC-5574-3D33D7158C18}"/>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61528E4-324D-9E6D-8F4A-450A6C964DE4}"/>
              </a:ext>
            </a:extLst>
          </p:cNvPr>
          <p:cNvSpPr>
            <a:spLocks noGrp="1"/>
          </p:cNvSpPr>
          <p:nvPr>
            <p:ph idx="1"/>
          </p:nvPr>
        </p:nvSpPr>
        <p:spPr>
          <a:xfrm>
            <a:off x="595746" y="716681"/>
            <a:ext cx="11069831" cy="4975558"/>
          </a:xfrm>
        </p:spPr>
        <p:txBody>
          <a:bodyPr>
            <a:normAutofit/>
          </a:bodyPr>
          <a:lstStyle/>
          <a:p>
            <a:pPr marL="0" indent="0">
              <a:buNone/>
            </a:pPr>
            <a:endParaRPr lang="nl-NL" sz="3200" dirty="0"/>
          </a:p>
          <a:p>
            <a:pPr marL="0" indent="0">
              <a:buNone/>
            </a:pPr>
            <a:endParaRPr lang="nl-NL" sz="3200" dirty="0"/>
          </a:p>
          <a:p>
            <a:pPr marL="0" indent="0">
              <a:buNone/>
            </a:pPr>
            <a:endParaRPr lang="nl-NL" sz="3200" dirty="0"/>
          </a:p>
          <a:p>
            <a:pPr lvl="1">
              <a:buFontTx/>
              <a:buChar char="-"/>
            </a:pPr>
            <a:r>
              <a:rPr lang="nl-NL" sz="2800" dirty="0"/>
              <a:t>SAAI -&gt; (nor)adrenaline opzoeken </a:t>
            </a:r>
          </a:p>
          <a:p>
            <a:pPr>
              <a:buFontTx/>
              <a:buChar char="-"/>
            </a:pPr>
            <a:endParaRPr lang="nl-NL" sz="3200" dirty="0"/>
          </a:p>
          <a:p>
            <a:pPr lvl="1">
              <a:buFontTx/>
              <a:buChar char="-"/>
            </a:pPr>
            <a:r>
              <a:rPr lang="nl-NL" sz="2800" dirty="0"/>
              <a:t>Taakverlamming -&gt; bewijs aan je brein leveren</a:t>
            </a:r>
          </a:p>
          <a:p>
            <a:pPr>
              <a:buFontTx/>
              <a:buChar char="-"/>
            </a:pPr>
            <a:endParaRPr lang="nl-NL" sz="3200" dirty="0"/>
          </a:p>
          <a:p>
            <a:pPr lvl="1">
              <a:buFontTx/>
              <a:buChar char="-"/>
            </a:pPr>
            <a:r>
              <a:rPr lang="nl-NL" sz="2800" dirty="0" err="1"/>
              <a:t>Overwhelm</a:t>
            </a:r>
            <a:r>
              <a:rPr lang="nl-NL" sz="2800" dirty="0"/>
              <a:t> -&gt; los de ? op</a:t>
            </a:r>
          </a:p>
          <a:p>
            <a:pPr marL="0" indent="0">
              <a:buNone/>
            </a:pPr>
            <a:endParaRPr lang="nl-NL" sz="3200" dirty="0"/>
          </a:p>
          <a:p>
            <a:pPr marL="0" indent="0">
              <a:buNone/>
            </a:pPr>
            <a:endParaRPr lang="nl-NL" sz="3200" dirty="0"/>
          </a:p>
          <a:p>
            <a:pPr marL="0" indent="0">
              <a:buNone/>
            </a:pPr>
            <a:endParaRPr lang="nl-NL" dirty="0"/>
          </a:p>
          <a:p>
            <a:endParaRPr lang="nl-NL" dirty="0"/>
          </a:p>
          <a:p>
            <a:endParaRPr lang="nl-NL" dirty="0"/>
          </a:p>
          <a:p>
            <a:endParaRPr lang="nl-BE" dirty="0"/>
          </a:p>
        </p:txBody>
      </p:sp>
      <p:sp>
        <p:nvSpPr>
          <p:cNvPr id="5" name="Titel 4">
            <a:extLst>
              <a:ext uri="{FF2B5EF4-FFF2-40B4-BE49-F238E27FC236}">
                <a16:creationId xmlns:a16="http://schemas.microsoft.com/office/drawing/2014/main" id="{D16D8A76-7A94-A862-A37F-BC427A25FD14}"/>
              </a:ext>
            </a:extLst>
          </p:cNvPr>
          <p:cNvSpPr>
            <a:spLocks noGrp="1"/>
          </p:cNvSpPr>
          <p:nvPr>
            <p:ph type="title"/>
          </p:nvPr>
        </p:nvSpPr>
        <p:spPr/>
        <p:txBody>
          <a:bodyPr/>
          <a:lstStyle/>
          <a:p>
            <a:r>
              <a:rPr lang="nl-BE" dirty="0">
                <a:solidFill>
                  <a:schemeClr val="tx2"/>
                </a:solidFill>
              </a:rPr>
              <a:t>Uitstelgedrag</a:t>
            </a:r>
            <a:endParaRPr lang="nl-BE" dirty="0"/>
          </a:p>
        </p:txBody>
      </p:sp>
    </p:spTree>
    <p:extLst>
      <p:ext uri="{BB962C8B-B14F-4D97-AF65-F5344CB8AC3E}">
        <p14:creationId xmlns:p14="http://schemas.microsoft.com/office/powerpoint/2010/main" val="283443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0A8F9-3E06-A882-24CF-91F6A93D961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AFCC898-9A4D-6971-FB14-35A4B80CBE74}"/>
              </a:ext>
            </a:extLst>
          </p:cNvPr>
          <p:cNvSpPr>
            <a:spLocks noGrp="1"/>
          </p:cNvSpPr>
          <p:nvPr>
            <p:ph type="title"/>
          </p:nvPr>
        </p:nvSpPr>
        <p:spPr>
          <a:xfrm>
            <a:off x="2477199" y="1925783"/>
            <a:ext cx="9371202" cy="2355273"/>
          </a:xfrm>
        </p:spPr>
        <p:txBody>
          <a:bodyPr>
            <a:normAutofit/>
          </a:bodyPr>
          <a:lstStyle/>
          <a:p>
            <a:r>
              <a:rPr lang="nl-BE" dirty="0">
                <a:solidFill>
                  <a:schemeClr val="tx2"/>
                </a:solidFill>
              </a:rPr>
              <a:t> ADHD &amp; A.I.</a:t>
            </a:r>
            <a:br>
              <a:rPr lang="nl-BE" dirty="0">
                <a:solidFill>
                  <a:schemeClr val="tx2"/>
                </a:solidFill>
              </a:rPr>
            </a:br>
            <a:br>
              <a:rPr lang="nl-BE" dirty="0">
                <a:solidFill>
                  <a:schemeClr val="tx2"/>
                </a:solidFill>
              </a:rPr>
            </a:br>
            <a:endParaRPr lang="nl-BE" sz="3200" dirty="0">
              <a:solidFill>
                <a:schemeClr val="tx2"/>
              </a:solidFill>
            </a:endParaRPr>
          </a:p>
        </p:txBody>
      </p:sp>
    </p:spTree>
    <p:extLst>
      <p:ext uri="{BB962C8B-B14F-4D97-AF65-F5344CB8AC3E}">
        <p14:creationId xmlns:p14="http://schemas.microsoft.com/office/powerpoint/2010/main" val="20823889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10101-1E0D-02E9-3626-28D681612C3F}"/>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1728A25-A847-6C9B-1157-3A60B360EFB3}"/>
              </a:ext>
            </a:extLst>
          </p:cNvPr>
          <p:cNvSpPr>
            <a:spLocks noGrp="1"/>
          </p:cNvSpPr>
          <p:nvPr>
            <p:ph idx="1"/>
          </p:nvPr>
        </p:nvSpPr>
        <p:spPr>
          <a:xfrm>
            <a:off x="276137" y="490363"/>
            <a:ext cx="11468187" cy="6096175"/>
          </a:xfrm>
        </p:spPr>
        <p:txBody>
          <a:bodyPr vert="horz" lIns="91440" tIns="45720" rIns="91440" bIns="45720" rtlCol="0" anchor="t">
            <a:normAutofit/>
          </a:bodyPr>
          <a:lstStyle/>
          <a:p>
            <a:pPr marL="457200" lvl="1" indent="0" algn="ctr">
              <a:buNone/>
            </a:pPr>
            <a:r>
              <a:rPr lang="nl-BE" sz="4000" b="1" dirty="0">
                <a:solidFill>
                  <a:schemeClr val="bg1">
                    <a:lumMod val="50000"/>
                  </a:schemeClr>
                </a:solidFill>
              </a:rPr>
              <a:t> A.I. Tool </a:t>
            </a:r>
          </a:p>
          <a:p>
            <a:pPr marL="457200" lvl="1" indent="0" algn="ctr">
              <a:buNone/>
            </a:pPr>
            <a:r>
              <a:rPr lang="nl-BE" sz="4000" b="1" dirty="0" err="1">
                <a:solidFill>
                  <a:srgbClr val="FF53F7"/>
                </a:solidFill>
              </a:rPr>
              <a:t>Kill</a:t>
            </a:r>
            <a:r>
              <a:rPr lang="nl-BE" sz="4000" b="1" dirty="0">
                <a:solidFill>
                  <a:srgbClr val="FF53F7"/>
                </a:solidFill>
              </a:rPr>
              <a:t> jouw uitstelgedrag voor goed!	</a:t>
            </a:r>
          </a:p>
          <a:p>
            <a:pPr lvl="1">
              <a:buFont typeface="Wingdings" panose="05000000000000000000" pitchFamily="2" charset="2"/>
              <a:buChar char="ü"/>
            </a:pPr>
            <a:endParaRPr lang="nl-BE" sz="4000" b="1" dirty="0">
              <a:solidFill>
                <a:schemeClr val="bg2">
                  <a:lumMod val="50000"/>
                </a:schemeClr>
              </a:solidFill>
            </a:endParaRPr>
          </a:p>
          <a:p>
            <a:pPr marL="457200" lvl="1" indent="0" algn="ctr">
              <a:buNone/>
            </a:pPr>
            <a:r>
              <a:rPr lang="nl-BE" sz="4000" b="1" dirty="0">
                <a:solidFill>
                  <a:schemeClr val="bg2">
                    <a:lumMod val="50000"/>
                  </a:schemeClr>
                </a:solidFill>
              </a:rPr>
              <a:t>GRATIS!! </a:t>
            </a:r>
          </a:p>
          <a:p>
            <a:pPr marL="457200" lvl="1" indent="0" algn="ctr">
              <a:buNone/>
            </a:pPr>
            <a:r>
              <a:rPr lang="nl-BE" sz="4000" b="1" dirty="0">
                <a:solidFill>
                  <a:schemeClr val="bg2">
                    <a:lumMod val="50000"/>
                  </a:schemeClr>
                </a:solidFill>
              </a:rPr>
              <a:t>Kortingscode: </a:t>
            </a:r>
            <a:r>
              <a:rPr lang="nl-BE" sz="4000" b="1" dirty="0">
                <a:solidFill>
                  <a:srgbClr val="FF53F7"/>
                </a:solidFill>
              </a:rPr>
              <a:t>NEURO</a:t>
            </a:r>
          </a:p>
          <a:p>
            <a:pPr marL="457200" lvl="1" indent="0" algn="ctr">
              <a:buNone/>
            </a:pPr>
            <a:endParaRPr lang="nl-BE" sz="4000" b="1" dirty="0">
              <a:solidFill>
                <a:schemeClr val="bg2">
                  <a:lumMod val="50000"/>
                </a:schemeClr>
              </a:solidFill>
            </a:endParaRPr>
          </a:p>
          <a:p>
            <a:pPr marL="457200" lvl="1" indent="0" algn="ctr">
              <a:buNone/>
            </a:pPr>
            <a:r>
              <a:rPr lang="nl-BE" sz="4000" b="1" dirty="0">
                <a:solidFill>
                  <a:schemeClr val="bg2">
                    <a:lumMod val="50000"/>
                  </a:schemeClr>
                </a:solidFill>
              </a:rPr>
              <a:t>Alleen VANDAAG!!!	</a:t>
            </a:r>
          </a:p>
          <a:p>
            <a:pPr marL="457200" lvl="1" indent="0">
              <a:buNone/>
            </a:pPr>
            <a:endParaRPr lang="nl-BE" sz="4000" b="1" dirty="0">
              <a:solidFill>
                <a:srgbClr val="002060"/>
              </a:solidFill>
            </a:endParaRPr>
          </a:p>
          <a:p>
            <a:pPr marL="457200" lvl="1" indent="0" algn="ctr">
              <a:buNone/>
            </a:pPr>
            <a:r>
              <a:rPr lang="nl-BE" sz="4000" b="1" dirty="0">
                <a:solidFill>
                  <a:srgbClr val="002060"/>
                </a:solidFill>
              </a:rPr>
              <a:t>Link in chat</a:t>
            </a:r>
          </a:p>
        </p:txBody>
      </p:sp>
      <p:pic>
        <p:nvPicPr>
          <p:cNvPr id="4" name="Afbeelding 3" descr="Afbeelding met patroon, Graphics, pixel, ontwerp&#10;&#10;Door AI gegenereerde inhoud is mogelijk onjuist.">
            <a:extLst>
              <a:ext uri="{FF2B5EF4-FFF2-40B4-BE49-F238E27FC236}">
                <a16:creationId xmlns:a16="http://schemas.microsoft.com/office/drawing/2014/main" id="{DD44C39D-8330-CDB7-7579-4B2612D12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21" y="3587300"/>
            <a:ext cx="2999238" cy="2999238"/>
          </a:xfrm>
          <a:prstGeom prst="rect">
            <a:avLst/>
          </a:prstGeom>
        </p:spPr>
      </p:pic>
    </p:spTree>
    <p:extLst>
      <p:ext uri="{BB962C8B-B14F-4D97-AF65-F5344CB8AC3E}">
        <p14:creationId xmlns:p14="http://schemas.microsoft.com/office/powerpoint/2010/main" val="71423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6" presetClass="emph" presetSubtype="0" repeatCount="3000" fill="hold" nodeType="clickEffect">
                                  <p:stCondLst>
                                    <p:cond delay="0"/>
                                  </p:stCondLst>
                                  <p:childTnLst>
                                    <p:animEffect transition="out" filter="fade">
                                      <p:cBhvr>
                                        <p:cTn id="36" dur="500" tmFilter="0, 0; .2, .5; .8, .5; 1, 0"/>
                                        <p:tgtEl>
                                          <p:spTgt spid="3">
                                            <p:txEl>
                                              <p:pRg st="4" end="4"/>
                                            </p:txEl>
                                          </p:spTgt>
                                        </p:tgtEl>
                                      </p:cBhvr>
                                    </p:animEffect>
                                    <p:animScale>
                                      <p:cBhvr>
                                        <p:cTn id="37" dur="250" autoRev="1" fill="hold"/>
                                        <p:tgtEl>
                                          <p:spTgt spid="3">
                                            <p:txEl>
                                              <p:pRg st="4" end="4"/>
                                            </p:txEl>
                                          </p:spTgt>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7" presetClass="emph" presetSubtype="0" fill="remove" grpId="0" nodeType="clickEffect">
                                  <p:stCondLst>
                                    <p:cond delay="0"/>
                                  </p:stCondLst>
                                  <p:childTnLst>
                                    <p:animClr clrSpc="rgb" dir="cw">
                                      <p:cBhvr override="childStyle">
                                        <p:cTn id="41" dur="250" autoRev="1" fill="remove"/>
                                        <p:tgtEl>
                                          <p:spTgt spid="3">
                                            <p:txEl>
                                              <p:pRg st="0" end="0"/>
                                            </p:txEl>
                                          </p:spTgt>
                                        </p:tgtEl>
                                        <p:attrNameLst>
                                          <p:attrName>style.color</p:attrName>
                                        </p:attrNameLst>
                                      </p:cBhvr>
                                      <p:to>
                                        <a:schemeClr val="bg1"/>
                                      </p:to>
                                    </p:animClr>
                                    <p:animClr clrSpc="rgb" dir="cw">
                                      <p:cBhvr>
                                        <p:cTn id="42" dur="250" autoRev="1" fill="remove"/>
                                        <p:tgtEl>
                                          <p:spTgt spid="3">
                                            <p:txEl>
                                              <p:pRg st="0" end="0"/>
                                            </p:txEl>
                                          </p:spTgt>
                                        </p:tgtEl>
                                        <p:attrNameLst>
                                          <p:attrName>fillcolor</p:attrName>
                                        </p:attrNameLst>
                                      </p:cBhvr>
                                      <p:to>
                                        <a:schemeClr val="bg1"/>
                                      </p:to>
                                    </p:animClr>
                                    <p:set>
                                      <p:cBhvr>
                                        <p:cTn id="43" dur="250" autoRev="1" fill="remove"/>
                                        <p:tgtEl>
                                          <p:spTgt spid="3">
                                            <p:txEl>
                                              <p:pRg st="0" end="0"/>
                                            </p:txEl>
                                          </p:spTgt>
                                        </p:tgtEl>
                                        <p:attrNameLst>
                                          <p:attrName>fill.type</p:attrName>
                                        </p:attrNameLst>
                                      </p:cBhvr>
                                      <p:to>
                                        <p:strVal val="solid"/>
                                      </p:to>
                                    </p:set>
                                    <p:set>
                                      <p:cBhvr>
                                        <p:cTn id="44" dur="250" autoRev="1" fill="remove"/>
                                        <p:tgtEl>
                                          <p:spTgt spid="3">
                                            <p:txEl>
                                              <p:pRg st="0" end="0"/>
                                            </p:txEl>
                                          </p:spTgt>
                                        </p:tgtEl>
                                        <p:attrNameLst>
                                          <p:attrName>fill.on</p:attrName>
                                        </p:attrNameLst>
                                      </p:cBhvr>
                                      <p:to>
                                        <p:strVal val="true"/>
                                      </p:to>
                                    </p:set>
                                  </p:childTnLst>
                                </p:cTn>
                              </p:par>
                              <p:par>
                                <p:cTn id="45" presetID="27" presetClass="emph" presetSubtype="0" fill="remove" grpId="0" nodeType="withEffect">
                                  <p:stCondLst>
                                    <p:cond delay="0"/>
                                  </p:stCondLst>
                                  <p:childTnLst>
                                    <p:animClr clrSpc="rgb" dir="cw">
                                      <p:cBhvr override="childStyle">
                                        <p:cTn id="46" dur="250" autoRev="1" fill="remove"/>
                                        <p:tgtEl>
                                          <p:spTgt spid="3">
                                            <p:txEl>
                                              <p:pRg st="1" end="1"/>
                                            </p:txEl>
                                          </p:spTgt>
                                        </p:tgtEl>
                                        <p:attrNameLst>
                                          <p:attrName>style.color</p:attrName>
                                        </p:attrNameLst>
                                      </p:cBhvr>
                                      <p:to>
                                        <a:schemeClr val="bg1"/>
                                      </p:to>
                                    </p:animClr>
                                    <p:animClr clrSpc="rgb" dir="cw">
                                      <p:cBhvr>
                                        <p:cTn id="47" dur="250" autoRev="1" fill="remove"/>
                                        <p:tgtEl>
                                          <p:spTgt spid="3">
                                            <p:txEl>
                                              <p:pRg st="1" end="1"/>
                                            </p:txEl>
                                          </p:spTgt>
                                        </p:tgtEl>
                                        <p:attrNameLst>
                                          <p:attrName>fillcolor</p:attrName>
                                        </p:attrNameLst>
                                      </p:cBhvr>
                                      <p:to>
                                        <a:schemeClr val="bg1"/>
                                      </p:to>
                                    </p:animClr>
                                    <p:set>
                                      <p:cBhvr>
                                        <p:cTn id="48" dur="250" autoRev="1" fill="remove"/>
                                        <p:tgtEl>
                                          <p:spTgt spid="3">
                                            <p:txEl>
                                              <p:pRg st="1" end="1"/>
                                            </p:txEl>
                                          </p:spTgt>
                                        </p:tgtEl>
                                        <p:attrNameLst>
                                          <p:attrName>fill.type</p:attrName>
                                        </p:attrNameLst>
                                      </p:cBhvr>
                                      <p:to>
                                        <p:strVal val="solid"/>
                                      </p:to>
                                    </p:set>
                                    <p:set>
                                      <p:cBhvr>
                                        <p:cTn id="49" dur="250" autoRev="1" fill="remove"/>
                                        <p:tgtEl>
                                          <p:spTgt spid="3">
                                            <p:txEl>
                                              <p:pRg st="1" end="1"/>
                                            </p:txEl>
                                          </p:spTgt>
                                        </p:tgtEl>
                                        <p:attrNameLst>
                                          <p:attrName>fill.on</p:attrName>
                                        </p:attrNameLst>
                                      </p:cBhvr>
                                      <p:to>
                                        <p:strVal val="true"/>
                                      </p:to>
                                    </p:set>
                                  </p:childTnLst>
                                </p:cTn>
                              </p:par>
                              <p:par>
                                <p:cTn id="50" presetID="27" presetClass="emph" presetSubtype="0" fill="remove" grpId="0" nodeType="withEffect">
                                  <p:stCondLst>
                                    <p:cond delay="0"/>
                                  </p:stCondLst>
                                  <p:childTnLst>
                                    <p:animClr clrSpc="rgb" dir="cw">
                                      <p:cBhvr override="childStyle">
                                        <p:cTn id="51" dur="250" autoRev="1" fill="remove"/>
                                        <p:tgtEl>
                                          <p:spTgt spid="3">
                                            <p:txEl>
                                              <p:pRg st="3" end="3"/>
                                            </p:txEl>
                                          </p:spTgt>
                                        </p:tgtEl>
                                        <p:attrNameLst>
                                          <p:attrName>style.color</p:attrName>
                                        </p:attrNameLst>
                                      </p:cBhvr>
                                      <p:to>
                                        <a:schemeClr val="bg1"/>
                                      </p:to>
                                    </p:animClr>
                                    <p:animClr clrSpc="rgb" dir="cw">
                                      <p:cBhvr>
                                        <p:cTn id="52" dur="250" autoRev="1" fill="remove"/>
                                        <p:tgtEl>
                                          <p:spTgt spid="3">
                                            <p:txEl>
                                              <p:pRg st="3" end="3"/>
                                            </p:txEl>
                                          </p:spTgt>
                                        </p:tgtEl>
                                        <p:attrNameLst>
                                          <p:attrName>fillcolor</p:attrName>
                                        </p:attrNameLst>
                                      </p:cBhvr>
                                      <p:to>
                                        <a:schemeClr val="bg1"/>
                                      </p:to>
                                    </p:animClr>
                                    <p:set>
                                      <p:cBhvr>
                                        <p:cTn id="53" dur="250" autoRev="1" fill="remove"/>
                                        <p:tgtEl>
                                          <p:spTgt spid="3">
                                            <p:txEl>
                                              <p:pRg st="3" end="3"/>
                                            </p:txEl>
                                          </p:spTgt>
                                        </p:tgtEl>
                                        <p:attrNameLst>
                                          <p:attrName>fill.type</p:attrName>
                                        </p:attrNameLst>
                                      </p:cBhvr>
                                      <p:to>
                                        <p:strVal val="solid"/>
                                      </p:to>
                                    </p:set>
                                    <p:set>
                                      <p:cBhvr>
                                        <p:cTn id="54" dur="250" autoRev="1" fill="remove"/>
                                        <p:tgtEl>
                                          <p:spTgt spid="3">
                                            <p:txEl>
                                              <p:pRg st="3" end="3"/>
                                            </p:txEl>
                                          </p:spTgt>
                                        </p:tgtEl>
                                        <p:attrNameLst>
                                          <p:attrName>fill.on</p:attrName>
                                        </p:attrNameLst>
                                      </p:cBhvr>
                                      <p:to>
                                        <p:strVal val="true"/>
                                      </p:to>
                                    </p:set>
                                  </p:childTnLst>
                                </p:cTn>
                              </p:par>
                              <p:par>
                                <p:cTn id="55" presetID="27" presetClass="emph" presetSubtype="0" fill="remove" grpId="0" nodeType="withEffect">
                                  <p:stCondLst>
                                    <p:cond delay="0"/>
                                  </p:stCondLst>
                                  <p:childTnLst>
                                    <p:animClr clrSpc="rgb" dir="cw">
                                      <p:cBhvr override="childStyle">
                                        <p:cTn id="56" dur="250" autoRev="1" fill="remove"/>
                                        <p:tgtEl>
                                          <p:spTgt spid="3">
                                            <p:txEl>
                                              <p:pRg st="4" end="4"/>
                                            </p:txEl>
                                          </p:spTgt>
                                        </p:tgtEl>
                                        <p:attrNameLst>
                                          <p:attrName>style.color</p:attrName>
                                        </p:attrNameLst>
                                      </p:cBhvr>
                                      <p:to>
                                        <a:schemeClr val="bg1"/>
                                      </p:to>
                                    </p:animClr>
                                    <p:animClr clrSpc="rgb" dir="cw">
                                      <p:cBhvr>
                                        <p:cTn id="57" dur="250" autoRev="1" fill="remove"/>
                                        <p:tgtEl>
                                          <p:spTgt spid="3">
                                            <p:txEl>
                                              <p:pRg st="4" end="4"/>
                                            </p:txEl>
                                          </p:spTgt>
                                        </p:tgtEl>
                                        <p:attrNameLst>
                                          <p:attrName>fillcolor</p:attrName>
                                        </p:attrNameLst>
                                      </p:cBhvr>
                                      <p:to>
                                        <a:schemeClr val="bg1"/>
                                      </p:to>
                                    </p:animClr>
                                    <p:set>
                                      <p:cBhvr>
                                        <p:cTn id="58" dur="250" autoRev="1" fill="remove"/>
                                        <p:tgtEl>
                                          <p:spTgt spid="3">
                                            <p:txEl>
                                              <p:pRg st="4" end="4"/>
                                            </p:txEl>
                                          </p:spTgt>
                                        </p:tgtEl>
                                        <p:attrNameLst>
                                          <p:attrName>fill.type</p:attrName>
                                        </p:attrNameLst>
                                      </p:cBhvr>
                                      <p:to>
                                        <p:strVal val="solid"/>
                                      </p:to>
                                    </p:set>
                                    <p:set>
                                      <p:cBhvr>
                                        <p:cTn id="59" dur="250" autoRev="1" fill="remove"/>
                                        <p:tgtEl>
                                          <p:spTgt spid="3">
                                            <p:txEl>
                                              <p:pRg st="4" end="4"/>
                                            </p:txEl>
                                          </p:spTgt>
                                        </p:tgtEl>
                                        <p:attrNameLst>
                                          <p:attrName>fill.on</p:attrName>
                                        </p:attrNameLst>
                                      </p:cBhvr>
                                      <p:to>
                                        <p:strVal val="true"/>
                                      </p:to>
                                    </p:set>
                                  </p:childTnLst>
                                </p:cTn>
                              </p:par>
                            </p:childTnLst>
                          </p:cTn>
                        </p:par>
                      </p:childTnLst>
                    </p:cTn>
                  </p:par>
                  <p:par>
                    <p:cTn id="60" fill="hold">
                      <p:stCondLst>
                        <p:cond delay="indefinite"/>
                      </p:stCondLst>
                      <p:childTnLst>
                        <p:par>
                          <p:cTn id="61" fill="hold">
                            <p:stCondLst>
                              <p:cond delay="0"/>
                            </p:stCondLst>
                            <p:childTnLst>
                              <p:par>
                                <p:cTn id="62" presetID="27" presetClass="emph" presetSubtype="0" fill="remove" grpId="0" nodeType="clickEffect">
                                  <p:stCondLst>
                                    <p:cond delay="0"/>
                                  </p:stCondLst>
                                  <p:childTnLst>
                                    <p:animClr clrSpc="rgb" dir="cw">
                                      <p:cBhvr override="childStyle">
                                        <p:cTn id="63" dur="250" autoRev="1" fill="remove"/>
                                        <p:tgtEl>
                                          <p:spTgt spid="3">
                                            <p:txEl>
                                              <p:pRg st="6" end="6"/>
                                            </p:txEl>
                                          </p:spTgt>
                                        </p:tgtEl>
                                        <p:attrNameLst>
                                          <p:attrName>style.color</p:attrName>
                                        </p:attrNameLst>
                                      </p:cBhvr>
                                      <p:to>
                                        <a:schemeClr val="bg1"/>
                                      </p:to>
                                    </p:animClr>
                                    <p:animClr clrSpc="rgb" dir="cw">
                                      <p:cBhvr>
                                        <p:cTn id="64" dur="250" autoRev="1" fill="remove"/>
                                        <p:tgtEl>
                                          <p:spTgt spid="3">
                                            <p:txEl>
                                              <p:pRg st="6" end="6"/>
                                            </p:txEl>
                                          </p:spTgt>
                                        </p:tgtEl>
                                        <p:attrNameLst>
                                          <p:attrName>fillcolor</p:attrName>
                                        </p:attrNameLst>
                                      </p:cBhvr>
                                      <p:to>
                                        <a:schemeClr val="bg1"/>
                                      </p:to>
                                    </p:animClr>
                                    <p:set>
                                      <p:cBhvr>
                                        <p:cTn id="65" dur="250" autoRev="1" fill="remove"/>
                                        <p:tgtEl>
                                          <p:spTgt spid="3">
                                            <p:txEl>
                                              <p:pRg st="6" end="6"/>
                                            </p:txEl>
                                          </p:spTgt>
                                        </p:tgtEl>
                                        <p:attrNameLst>
                                          <p:attrName>fill.type</p:attrName>
                                        </p:attrNameLst>
                                      </p:cBhvr>
                                      <p:to>
                                        <p:strVal val="solid"/>
                                      </p:to>
                                    </p:set>
                                    <p:set>
                                      <p:cBhvr>
                                        <p:cTn id="66" dur="250" autoRev="1" fill="remove"/>
                                        <p:tgtEl>
                                          <p:spTgt spid="3">
                                            <p:txEl>
                                              <p:pRg st="6" end="6"/>
                                            </p:txEl>
                                          </p:spTgt>
                                        </p:tgtEl>
                                        <p:attrNameLst>
                                          <p:attrName>fill.on</p:attrName>
                                        </p:attrNameLst>
                                      </p:cBhvr>
                                      <p:to>
                                        <p:strVal val="true"/>
                                      </p:to>
                                    </p:set>
                                  </p:childTnLst>
                                </p:cTn>
                              </p:par>
                              <p:par>
                                <p:cTn id="67" presetID="27" presetClass="emph" presetSubtype="0" fill="remove" grpId="0" nodeType="withEffect">
                                  <p:stCondLst>
                                    <p:cond delay="0"/>
                                  </p:stCondLst>
                                  <p:childTnLst>
                                    <p:animClr clrSpc="rgb" dir="cw">
                                      <p:cBhvr override="childStyle">
                                        <p:cTn id="68" dur="250" autoRev="1" fill="remove"/>
                                        <p:tgtEl>
                                          <p:spTgt spid="3">
                                            <p:txEl>
                                              <p:pRg st="8" end="8"/>
                                            </p:txEl>
                                          </p:spTgt>
                                        </p:tgtEl>
                                        <p:attrNameLst>
                                          <p:attrName>style.color</p:attrName>
                                        </p:attrNameLst>
                                      </p:cBhvr>
                                      <p:to>
                                        <a:schemeClr val="bg1"/>
                                      </p:to>
                                    </p:animClr>
                                    <p:animClr clrSpc="rgb" dir="cw">
                                      <p:cBhvr>
                                        <p:cTn id="69" dur="250" autoRev="1" fill="remove"/>
                                        <p:tgtEl>
                                          <p:spTgt spid="3">
                                            <p:txEl>
                                              <p:pRg st="8" end="8"/>
                                            </p:txEl>
                                          </p:spTgt>
                                        </p:tgtEl>
                                        <p:attrNameLst>
                                          <p:attrName>fillcolor</p:attrName>
                                        </p:attrNameLst>
                                      </p:cBhvr>
                                      <p:to>
                                        <a:schemeClr val="bg1"/>
                                      </p:to>
                                    </p:animClr>
                                    <p:set>
                                      <p:cBhvr>
                                        <p:cTn id="70" dur="250" autoRev="1" fill="remove"/>
                                        <p:tgtEl>
                                          <p:spTgt spid="3">
                                            <p:txEl>
                                              <p:pRg st="8" end="8"/>
                                            </p:txEl>
                                          </p:spTgt>
                                        </p:tgtEl>
                                        <p:attrNameLst>
                                          <p:attrName>fill.type</p:attrName>
                                        </p:attrNameLst>
                                      </p:cBhvr>
                                      <p:to>
                                        <p:strVal val="solid"/>
                                      </p:to>
                                    </p:set>
                                    <p:set>
                                      <p:cBhvr>
                                        <p:cTn id="71" dur="250" autoRev="1" fill="remove"/>
                                        <p:tgtEl>
                                          <p:spTgt spid="3">
                                            <p:txEl>
                                              <p:pRg st="8" end="8"/>
                                            </p:txEl>
                                          </p:spTgt>
                                        </p:tgtEl>
                                        <p:attrNameLst>
                                          <p:attrName>fill.on</p:attrName>
                                        </p:attrNameLst>
                                      </p:cBhvr>
                                      <p:to>
                                        <p:strVal val="true"/>
                                      </p:to>
                                    </p:set>
                                  </p:childTnLst>
                                </p:cTn>
                              </p:par>
                            </p:childTnLst>
                          </p:cTn>
                        </p:par>
                      </p:childTnLst>
                    </p:cTn>
                  </p:par>
                  <p:par>
                    <p:cTn id="72" fill="hold">
                      <p:stCondLst>
                        <p:cond delay="indefinite"/>
                      </p:stCondLst>
                      <p:childTnLst>
                        <p:par>
                          <p:cTn id="73" fill="hold">
                            <p:stCondLst>
                              <p:cond delay="0"/>
                            </p:stCondLst>
                            <p:childTnLst>
                              <p:par>
                                <p:cTn id="74" presetID="26" presetClass="emph" presetSubtype="0" repeatCount="3000" fill="hold" nodeType="clickEffect">
                                  <p:stCondLst>
                                    <p:cond delay="0"/>
                                  </p:stCondLst>
                                  <p:childTnLst>
                                    <p:animEffect transition="out" filter="fade">
                                      <p:cBhvr>
                                        <p:cTn id="75" dur="500" tmFilter="0, 0; .2, .5; .8, .5; 1, 0"/>
                                        <p:tgtEl>
                                          <p:spTgt spid="3">
                                            <p:txEl>
                                              <p:pRg st="6" end="6"/>
                                            </p:txEl>
                                          </p:spTgt>
                                        </p:tgtEl>
                                      </p:cBhvr>
                                    </p:animEffect>
                                    <p:animScale>
                                      <p:cBhvr>
                                        <p:cTn id="76" dur="250" autoRev="1" fill="hold"/>
                                        <p:tgtEl>
                                          <p:spTgt spid="3">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474CB-5E3A-233E-B81B-876566F3F019}"/>
            </a:ext>
          </a:extLst>
        </p:cNvPr>
        <p:cNvGrpSpPr/>
        <p:nvPr/>
      </p:nvGrpSpPr>
      <p:grpSpPr>
        <a:xfrm>
          <a:off x="0" y="0"/>
          <a:ext cx="0" cy="0"/>
          <a:chOff x="0" y="0"/>
          <a:chExt cx="0" cy="0"/>
        </a:xfrm>
      </p:grpSpPr>
      <p:pic>
        <p:nvPicPr>
          <p:cNvPr id="4" name="Afbeelding 3" descr="Afbeelding met tekst, schermopname, Lettertype&#10;&#10;Door AI gegenereerde inhoud is mogelijk onjuist.">
            <a:extLst>
              <a:ext uri="{FF2B5EF4-FFF2-40B4-BE49-F238E27FC236}">
                <a16:creationId xmlns:a16="http://schemas.microsoft.com/office/drawing/2014/main" id="{0C6AD0A5-018A-21E9-9C65-ABB57ED03E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809" y="294007"/>
            <a:ext cx="4377267" cy="3132667"/>
          </a:xfrm>
          <a:prstGeom prst="rect">
            <a:avLst/>
          </a:prstGeom>
        </p:spPr>
      </p:pic>
      <p:pic>
        <p:nvPicPr>
          <p:cNvPr id="6" name="Afbeelding 5" descr="Afbeelding met tekst, Lettertype, schermopname, wit&#10;&#10;Door AI gegenereerde inhoud is mogelijk onjuist.">
            <a:extLst>
              <a:ext uri="{FF2B5EF4-FFF2-40B4-BE49-F238E27FC236}">
                <a16:creationId xmlns:a16="http://schemas.microsoft.com/office/drawing/2014/main" id="{7A55DA8E-FCCE-C613-B682-70D76AC6F7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5912" y="4611138"/>
            <a:ext cx="5753100" cy="723900"/>
          </a:xfrm>
          <a:prstGeom prst="rect">
            <a:avLst/>
          </a:prstGeom>
        </p:spPr>
      </p:pic>
      <p:pic>
        <p:nvPicPr>
          <p:cNvPr id="8" name="Afbeelding 7">
            <a:extLst>
              <a:ext uri="{FF2B5EF4-FFF2-40B4-BE49-F238E27FC236}">
                <a16:creationId xmlns:a16="http://schemas.microsoft.com/office/drawing/2014/main" id="{516F8461-A913-491F-6763-6E3EC0296F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528" y="3674595"/>
            <a:ext cx="3200400" cy="323850"/>
          </a:xfrm>
          <a:prstGeom prst="rect">
            <a:avLst/>
          </a:prstGeom>
        </p:spPr>
      </p:pic>
      <p:pic>
        <p:nvPicPr>
          <p:cNvPr id="14" name="Afbeelding 13" descr="Afbeelding met tekst, Lettertype, wit, algebra&#10;&#10;Door AI gegenereerde inhoud is mogelijk onjuist.">
            <a:extLst>
              <a:ext uri="{FF2B5EF4-FFF2-40B4-BE49-F238E27FC236}">
                <a16:creationId xmlns:a16="http://schemas.microsoft.com/office/drawing/2014/main" id="{5BD27DF9-384E-3CA8-B97F-D9DCE2C75F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4043" y="5248663"/>
            <a:ext cx="5121957" cy="1357789"/>
          </a:xfrm>
          <a:prstGeom prst="rect">
            <a:avLst/>
          </a:prstGeom>
        </p:spPr>
      </p:pic>
      <p:pic>
        <p:nvPicPr>
          <p:cNvPr id="16" name="Afbeelding 15" descr="Afbeelding met tekst, Lettertype, wit, algebra&#10;&#10;Door AI gegenereerde inhoud is mogelijk onjuist.">
            <a:extLst>
              <a:ext uri="{FF2B5EF4-FFF2-40B4-BE49-F238E27FC236}">
                <a16:creationId xmlns:a16="http://schemas.microsoft.com/office/drawing/2014/main" id="{EE70C2CD-39FB-C09A-7E70-0E5101F114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3528" y="4022069"/>
            <a:ext cx="4205632" cy="1988988"/>
          </a:xfrm>
          <a:prstGeom prst="rect">
            <a:avLst/>
          </a:prstGeom>
        </p:spPr>
      </p:pic>
      <p:pic>
        <p:nvPicPr>
          <p:cNvPr id="22" name="Afbeelding 21" descr="Afbeelding met tekst, Lettertype, wit, algebra&#10;&#10;Door AI gegenereerde inhoud is mogelijk onjuist.">
            <a:extLst>
              <a:ext uri="{FF2B5EF4-FFF2-40B4-BE49-F238E27FC236}">
                <a16:creationId xmlns:a16="http://schemas.microsoft.com/office/drawing/2014/main" id="{1C755196-0C65-C463-2BF3-7027A61328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06020" y="87919"/>
            <a:ext cx="5246157" cy="2060468"/>
          </a:xfrm>
          <a:prstGeom prst="rect">
            <a:avLst/>
          </a:prstGeom>
        </p:spPr>
      </p:pic>
      <p:pic>
        <p:nvPicPr>
          <p:cNvPr id="12" name="Afbeelding 11" descr="Afbeelding met tekst, Lettertype, wit, ontvangst&#10;&#10;Door AI gegenereerde inhoud is mogelijk onjuist.">
            <a:extLst>
              <a:ext uri="{FF2B5EF4-FFF2-40B4-BE49-F238E27FC236}">
                <a16:creationId xmlns:a16="http://schemas.microsoft.com/office/drawing/2014/main" id="{3BE6319B-E1E7-AF79-D2D3-0970C2623D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58502" y="5757769"/>
            <a:ext cx="4686300" cy="704850"/>
          </a:xfrm>
          <a:prstGeom prst="rect">
            <a:avLst/>
          </a:prstGeom>
        </p:spPr>
      </p:pic>
      <p:pic>
        <p:nvPicPr>
          <p:cNvPr id="20" name="Afbeelding 19" descr="Afbeelding met tekst, Lettertype, schermopname, document&#10;&#10;Door AI gegenereerde inhoud is mogelijk onjuist.">
            <a:extLst>
              <a:ext uri="{FF2B5EF4-FFF2-40B4-BE49-F238E27FC236}">
                <a16:creationId xmlns:a16="http://schemas.microsoft.com/office/drawing/2014/main" id="{AC933DE7-44F2-7B13-9563-F9252B53FD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58502" y="1463125"/>
            <a:ext cx="5014100" cy="2544845"/>
          </a:xfrm>
          <a:prstGeom prst="rect">
            <a:avLst/>
          </a:prstGeom>
        </p:spPr>
      </p:pic>
      <p:pic>
        <p:nvPicPr>
          <p:cNvPr id="10" name="Afbeelding 9">
            <a:extLst>
              <a:ext uri="{FF2B5EF4-FFF2-40B4-BE49-F238E27FC236}">
                <a16:creationId xmlns:a16="http://schemas.microsoft.com/office/drawing/2014/main" id="{C2BC89AB-F4F9-C6B1-E7C2-7F62A330459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32472" y="3775058"/>
            <a:ext cx="7498882" cy="685177"/>
          </a:xfrm>
          <a:prstGeom prst="rect">
            <a:avLst/>
          </a:prstGeom>
        </p:spPr>
      </p:pic>
      <p:pic>
        <p:nvPicPr>
          <p:cNvPr id="18" name="Afbeelding 17" descr="Afbeelding met tekst, schermopname, Lettertype&#10;&#10;Door AI gegenereerde inhoud is mogelijk onjuist.">
            <a:extLst>
              <a:ext uri="{FF2B5EF4-FFF2-40B4-BE49-F238E27FC236}">
                <a16:creationId xmlns:a16="http://schemas.microsoft.com/office/drawing/2014/main" id="{A551D920-2FF4-F41E-A92E-2A36E0F0790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35021" y="859957"/>
            <a:ext cx="5461000" cy="1439333"/>
          </a:xfrm>
          <a:prstGeom prst="rect">
            <a:avLst/>
          </a:prstGeom>
        </p:spPr>
      </p:pic>
    </p:spTree>
    <p:extLst>
      <p:ext uri="{BB962C8B-B14F-4D97-AF65-F5344CB8AC3E}">
        <p14:creationId xmlns:p14="http://schemas.microsoft.com/office/powerpoint/2010/main" val="413042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965E1-3312-B723-C67C-69F3CDB5DFF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550F234-56B5-7BFB-186F-902DFB4CD9C6}"/>
              </a:ext>
            </a:extLst>
          </p:cNvPr>
          <p:cNvSpPr>
            <a:spLocks noGrp="1"/>
          </p:cNvSpPr>
          <p:nvPr>
            <p:ph type="title"/>
          </p:nvPr>
        </p:nvSpPr>
        <p:spPr>
          <a:xfrm>
            <a:off x="2477199" y="1925783"/>
            <a:ext cx="9371202" cy="1015537"/>
          </a:xfrm>
        </p:spPr>
        <p:txBody>
          <a:bodyPr>
            <a:normAutofit fontScale="90000"/>
          </a:bodyPr>
          <a:lstStyle/>
          <a:p>
            <a:r>
              <a:rPr lang="nl-BE" b="1" dirty="0">
                <a:solidFill>
                  <a:schemeClr val="tx2"/>
                </a:solidFill>
              </a:rPr>
              <a:t>Jouw kind heeft ADHD?</a:t>
            </a:r>
            <a:br>
              <a:rPr lang="nl-BE" dirty="0">
                <a:solidFill>
                  <a:schemeClr val="tx2"/>
                </a:solidFill>
              </a:rPr>
            </a:br>
            <a:br>
              <a:rPr lang="nl-BE" dirty="0">
                <a:solidFill>
                  <a:srgbClr val="545454"/>
                </a:solidFill>
              </a:rPr>
            </a:br>
            <a:br>
              <a:rPr lang="nl-BE" dirty="0">
                <a:solidFill>
                  <a:schemeClr val="tx2"/>
                </a:solidFill>
              </a:rPr>
            </a:br>
            <a:br>
              <a:rPr lang="nl-BE" dirty="0">
                <a:solidFill>
                  <a:schemeClr val="tx2"/>
                </a:solidFill>
              </a:rPr>
            </a:br>
            <a:endParaRPr lang="nl-BE" sz="3200" dirty="0">
              <a:solidFill>
                <a:schemeClr val="tx2"/>
              </a:solidFill>
            </a:endParaRPr>
          </a:p>
        </p:txBody>
      </p:sp>
      <p:sp>
        <p:nvSpPr>
          <p:cNvPr id="4" name="Tekstvak 3">
            <a:extLst>
              <a:ext uri="{FF2B5EF4-FFF2-40B4-BE49-F238E27FC236}">
                <a16:creationId xmlns:a16="http://schemas.microsoft.com/office/drawing/2014/main" id="{320CD488-BF31-2DCE-42B7-CF4182F1987D}"/>
              </a:ext>
            </a:extLst>
          </p:cNvPr>
          <p:cNvSpPr txBox="1"/>
          <p:nvPr/>
        </p:nvSpPr>
        <p:spPr>
          <a:xfrm>
            <a:off x="3048000" y="2046525"/>
            <a:ext cx="7909560" cy="1412566"/>
          </a:xfrm>
          <a:prstGeom prst="rect">
            <a:avLst/>
          </a:prstGeom>
          <a:noFill/>
        </p:spPr>
        <p:txBody>
          <a:bodyPr wrap="square">
            <a:spAutoFit/>
          </a:bodyPr>
          <a:lstStyle/>
          <a:p>
            <a:pPr>
              <a:lnSpc>
                <a:spcPct val="150000"/>
              </a:lnSpc>
            </a:pPr>
            <a:r>
              <a:rPr lang="nl-BE" sz="3000" dirty="0">
                <a:solidFill>
                  <a:srgbClr val="545454"/>
                </a:solidFill>
              </a:rPr>
              <a:t>- Slechte cijfers op school?</a:t>
            </a:r>
            <a:br>
              <a:rPr lang="nl-BE" sz="3000" dirty="0">
                <a:solidFill>
                  <a:srgbClr val="545454"/>
                </a:solidFill>
              </a:rPr>
            </a:br>
            <a:endParaRPr lang="nl-BE" sz="3000" dirty="0"/>
          </a:p>
        </p:txBody>
      </p:sp>
      <p:sp>
        <p:nvSpPr>
          <p:cNvPr id="6" name="Tekstvak 5">
            <a:extLst>
              <a:ext uri="{FF2B5EF4-FFF2-40B4-BE49-F238E27FC236}">
                <a16:creationId xmlns:a16="http://schemas.microsoft.com/office/drawing/2014/main" id="{20F347E6-BFDB-FF81-652D-EB31B00ADFEF}"/>
              </a:ext>
            </a:extLst>
          </p:cNvPr>
          <p:cNvSpPr txBox="1"/>
          <p:nvPr/>
        </p:nvSpPr>
        <p:spPr>
          <a:xfrm>
            <a:off x="3048000" y="2951260"/>
            <a:ext cx="6096000" cy="1015663"/>
          </a:xfrm>
          <a:prstGeom prst="rect">
            <a:avLst/>
          </a:prstGeom>
          <a:noFill/>
        </p:spPr>
        <p:txBody>
          <a:bodyPr wrap="square">
            <a:spAutoFit/>
          </a:bodyPr>
          <a:lstStyle/>
          <a:p>
            <a:r>
              <a:rPr lang="nl-BE" sz="3000" dirty="0">
                <a:solidFill>
                  <a:srgbClr val="545454"/>
                </a:solidFill>
              </a:rPr>
              <a:t>- Kei veel ideeën?</a:t>
            </a:r>
            <a:br>
              <a:rPr lang="nl-BE" sz="3000" dirty="0">
                <a:solidFill>
                  <a:srgbClr val="545454"/>
                </a:solidFill>
              </a:rPr>
            </a:br>
            <a:endParaRPr lang="nl-BE" sz="3000" dirty="0"/>
          </a:p>
        </p:txBody>
      </p:sp>
      <p:sp>
        <p:nvSpPr>
          <p:cNvPr id="8" name="Tekstvak 7">
            <a:extLst>
              <a:ext uri="{FF2B5EF4-FFF2-40B4-BE49-F238E27FC236}">
                <a16:creationId xmlns:a16="http://schemas.microsoft.com/office/drawing/2014/main" id="{50A30687-3A28-B3C4-4D87-912916307CA6}"/>
              </a:ext>
            </a:extLst>
          </p:cNvPr>
          <p:cNvSpPr txBox="1"/>
          <p:nvPr/>
        </p:nvSpPr>
        <p:spPr>
          <a:xfrm>
            <a:off x="3048000" y="3700848"/>
            <a:ext cx="6096000" cy="830997"/>
          </a:xfrm>
          <a:prstGeom prst="rect">
            <a:avLst/>
          </a:prstGeom>
          <a:noFill/>
        </p:spPr>
        <p:txBody>
          <a:bodyPr wrap="square">
            <a:spAutoFit/>
          </a:bodyPr>
          <a:lstStyle/>
          <a:p>
            <a:r>
              <a:rPr lang="nl-BE" sz="3000" dirty="0">
                <a:solidFill>
                  <a:srgbClr val="545454"/>
                </a:solidFill>
              </a:rPr>
              <a:t>-</a:t>
            </a:r>
            <a:r>
              <a:rPr lang="nl-BE" sz="1800" dirty="0">
                <a:solidFill>
                  <a:srgbClr val="545454"/>
                </a:solidFill>
              </a:rPr>
              <a:t> </a:t>
            </a:r>
            <a:r>
              <a:rPr lang="nl-BE" sz="3000" dirty="0">
                <a:solidFill>
                  <a:srgbClr val="545454"/>
                </a:solidFill>
              </a:rPr>
              <a:t>Risico’s</a:t>
            </a:r>
            <a:r>
              <a:rPr lang="nl-BE" sz="1800" dirty="0">
                <a:solidFill>
                  <a:srgbClr val="545454"/>
                </a:solidFill>
              </a:rPr>
              <a:t> </a:t>
            </a:r>
            <a:r>
              <a:rPr lang="nl-BE" sz="3000" dirty="0">
                <a:solidFill>
                  <a:srgbClr val="545454"/>
                </a:solidFill>
              </a:rPr>
              <a:t>durven</a:t>
            </a:r>
            <a:r>
              <a:rPr lang="nl-BE" sz="1800" dirty="0">
                <a:solidFill>
                  <a:srgbClr val="545454"/>
                </a:solidFill>
              </a:rPr>
              <a:t> </a:t>
            </a:r>
            <a:r>
              <a:rPr lang="nl-BE" sz="3000" dirty="0">
                <a:solidFill>
                  <a:srgbClr val="545454"/>
                </a:solidFill>
              </a:rPr>
              <a:t>nemen?</a:t>
            </a:r>
            <a:br>
              <a:rPr lang="nl-BE" sz="1800" dirty="0">
                <a:solidFill>
                  <a:srgbClr val="545454"/>
                </a:solidFill>
              </a:rPr>
            </a:br>
            <a:endParaRPr lang="nl-BE" dirty="0"/>
          </a:p>
        </p:txBody>
      </p:sp>
      <p:sp>
        <p:nvSpPr>
          <p:cNvPr id="10" name="Tekstvak 9">
            <a:extLst>
              <a:ext uri="{FF2B5EF4-FFF2-40B4-BE49-F238E27FC236}">
                <a16:creationId xmlns:a16="http://schemas.microsoft.com/office/drawing/2014/main" id="{8289AB14-C40B-BA9E-202B-97C9CB5391DD}"/>
              </a:ext>
            </a:extLst>
          </p:cNvPr>
          <p:cNvSpPr txBox="1"/>
          <p:nvPr/>
        </p:nvSpPr>
        <p:spPr>
          <a:xfrm>
            <a:off x="3048000" y="4367709"/>
            <a:ext cx="6096000" cy="830997"/>
          </a:xfrm>
          <a:prstGeom prst="rect">
            <a:avLst/>
          </a:prstGeom>
          <a:noFill/>
        </p:spPr>
        <p:txBody>
          <a:bodyPr wrap="square">
            <a:spAutoFit/>
          </a:bodyPr>
          <a:lstStyle/>
          <a:p>
            <a:r>
              <a:rPr lang="nl-BE" sz="3000" dirty="0">
                <a:solidFill>
                  <a:srgbClr val="545454"/>
                </a:solidFill>
              </a:rPr>
              <a:t>-</a:t>
            </a:r>
            <a:r>
              <a:rPr lang="nl-BE" sz="1800" dirty="0">
                <a:solidFill>
                  <a:srgbClr val="545454"/>
                </a:solidFill>
              </a:rPr>
              <a:t> </a:t>
            </a:r>
            <a:r>
              <a:rPr lang="nl-BE" sz="3000" dirty="0">
                <a:solidFill>
                  <a:srgbClr val="545454"/>
                </a:solidFill>
              </a:rPr>
              <a:t>Houden</a:t>
            </a:r>
            <a:r>
              <a:rPr lang="nl-BE" sz="1800" dirty="0">
                <a:solidFill>
                  <a:srgbClr val="545454"/>
                </a:solidFill>
              </a:rPr>
              <a:t> </a:t>
            </a:r>
            <a:r>
              <a:rPr lang="nl-BE" sz="3000" dirty="0">
                <a:solidFill>
                  <a:srgbClr val="545454"/>
                </a:solidFill>
              </a:rPr>
              <a:t>van</a:t>
            </a:r>
            <a:r>
              <a:rPr lang="nl-BE" sz="1800" dirty="0">
                <a:solidFill>
                  <a:srgbClr val="545454"/>
                </a:solidFill>
              </a:rPr>
              <a:t> </a:t>
            </a:r>
            <a:r>
              <a:rPr lang="nl-BE" sz="3000" dirty="0">
                <a:solidFill>
                  <a:srgbClr val="545454"/>
                </a:solidFill>
              </a:rPr>
              <a:t>snelheid?</a:t>
            </a:r>
            <a:br>
              <a:rPr lang="nl-BE" sz="1800" dirty="0">
                <a:solidFill>
                  <a:srgbClr val="545454"/>
                </a:solidFill>
              </a:rPr>
            </a:br>
            <a:endParaRPr lang="nl-BE" dirty="0"/>
          </a:p>
        </p:txBody>
      </p:sp>
      <p:sp>
        <p:nvSpPr>
          <p:cNvPr id="12" name="Tekstvak 11">
            <a:extLst>
              <a:ext uri="{FF2B5EF4-FFF2-40B4-BE49-F238E27FC236}">
                <a16:creationId xmlns:a16="http://schemas.microsoft.com/office/drawing/2014/main" id="{6DA2B292-F742-E649-D1DB-F0D3CC1F4D42}"/>
              </a:ext>
            </a:extLst>
          </p:cNvPr>
          <p:cNvSpPr txBox="1"/>
          <p:nvPr/>
        </p:nvSpPr>
        <p:spPr>
          <a:xfrm>
            <a:off x="3048000" y="5124372"/>
            <a:ext cx="6096000" cy="553998"/>
          </a:xfrm>
          <a:prstGeom prst="rect">
            <a:avLst/>
          </a:prstGeom>
          <a:noFill/>
        </p:spPr>
        <p:txBody>
          <a:bodyPr wrap="square">
            <a:spAutoFit/>
          </a:bodyPr>
          <a:lstStyle/>
          <a:p>
            <a:r>
              <a:rPr lang="nl-BE" sz="3000" dirty="0">
                <a:solidFill>
                  <a:srgbClr val="545454"/>
                </a:solidFill>
              </a:rPr>
              <a:t>-</a:t>
            </a:r>
            <a:r>
              <a:rPr lang="nl-BE" sz="1800" dirty="0">
                <a:solidFill>
                  <a:srgbClr val="545454"/>
                </a:solidFill>
              </a:rPr>
              <a:t> </a:t>
            </a:r>
            <a:r>
              <a:rPr lang="nl-BE" sz="3000" dirty="0">
                <a:solidFill>
                  <a:srgbClr val="545454"/>
                </a:solidFill>
              </a:rPr>
              <a:t>Geen</a:t>
            </a:r>
            <a:r>
              <a:rPr lang="nl-BE" sz="1800" dirty="0">
                <a:solidFill>
                  <a:srgbClr val="545454"/>
                </a:solidFill>
              </a:rPr>
              <a:t> </a:t>
            </a:r>
            <a:r>
              <a:rPr lang="nl-BE" sz="3000" dirty="0">
                <a:solidFill>
                  <a:srgbClr val="545454"/>
                </a:solidFill>
              </a:rPr>
              <a:t>details?</a:t>
            </a:r>
          </a:p>
        </p:txBody>
      </p:sp>
      <p:pic>
        <p:nvPicPr>
          <p:cNvPr id="3" name="Afbeelding 2" descr="Afbeelding met patroon, Graphics, pixel, ontwerp&#10;&#10;Door AI gegenereerde inhoud is mogelijk onjuist.">
            <a:extLst>
              <a:ext uri="{FF2B5EF4-FFF2-40B4-BE49-F238E27FC236}">
                <a16:creationId xmlns:a16="http://schemas.microsoft.com/office/drawing/2014/main" id="{9E76B6DC-1119-70CE-A27D-48F0D520B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822" y="4116346"/>
            <a:ext cx="2322579" cy="2322579"/>
          </a:xfrm>
          <a:prstGeom prst="rect">
            <a:avLst/>
          </a:prstGeom>
        </p:spPr>
      </p:pic>
    </p:spTree>
    <p:extLst>
      <p:ext uri="{BB962C8B-B14F-4D97-AF65-F5344CB8AC3E}">
        <p14:creationId xmlns:p14="http://schemas.microsoft.com/office/powerpoint/2010/main" val="28285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924A3-1FFE-B37D-A977-380A43991AF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6B87318-C46F-6F9F-C328-56A4A55FDC3F}"/>
              </a:ext>
            </a:extLst>
          </p:cNvPr>
          <p:cNvSpPr>
            <a:spLocks noGrp="1"/>
          </p:cNvSpPr>
          <p:nvPr>
            <p:ph type="title"/>
          </p:nvPr>
        </p:nvSpPr>
        <p:spPr>
          <a:xfrm>
            <a:off x="1698118" y="1644096"/>
            <a:ext cx="9371202" cy="1325563"/>
          </a:xfrm>
        </p:spPr>
        <p:txBody>
          <a:bodyPr>
            <a:normAutofit fontScale="90000"/>
          </a:bodyPr>
          <a:lstStyle/>
          <a:p>
            <a:br>
              <a:rPr lang="nl-BE" sz="3200" dirty="0">
                <a:solidFill>
                  <a:schemeClr val="accent2">
                    <a:lumMod val="10000"/>
                  </a:schemeClr>
                </a:solidFill>
              </a:rPr>
            </a:br>
            <a:br>
              <a:rPr lang="nl-BE" sz="3200" dirty="0">
                <a:solidFill>
                  <a:schemeClr val="accent2">
                    <a:lumMod val="10000"/>
                  </a:schemeClr>
                </a:solidFill>
              </a:rPr>
            </a:br>
            <a:r>
              <a:rPr lang="nl-BE" sz="4900" dirty="0">
                <a:solidFill>
                  <a:schemeClr val="accent2">
                    <a:lumMod val="10000"/>
                  </a:schemeClr>
                </a:solidFill>
              </a:rPr>
              <a:t>Herken jij dit ook?</a:t>
            </a:r>
          </a:p>
        </p:txBody>
      </p:sp>
    </p:spTree>
    <p:extLst>
      <p:ext uri="{BB962C8B-B14F-4D97-AF65-F5344CB8AC3E}">
        <p14:creationId xmlns:p14="http://schemas.microsoft.com/office/powerpoint/2010/main" val="2088343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C3556-1D55-A3E7-5F20-D1FBDD1E182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41AE12-E111-B731-1832-16026881ECCF}"/>
              </a:ext>
            </a:extLst>
          </p:cNvPr>
          <p:cNvSpPr>
            <a:spLocks noGrp="1"/>
          </p:cNvSpPr>
          <p:nvPr>
            <p:ph type="title"/>
          </p:nvPr>
        </p:nvSpPr>
        <p:spPr>
          <a:xfrm>
            <a:off x="308959" y="3053543"/>
            <a:ext cx="11574081" cy="1015537"/>
          </a:xfrm>
        </p:spPr>
        <p:txBody>
          <a:bodyPr>
            <a:normAutofit fontScale="90000"/>
          </a:bodyPr>
          <a:lstStyle/>
          <a:p>
            <a:pPr algn="ctr"/>
            <a:r>
              <a:rPr lang="nl-BE" b="1" dirty="0">
                <a:solidFill>
                  <a:schemeClr val="tx2"/>
                </a:solidFill>
              </a:rPr>
              <a:t>Mogelijk voor iets heel groot voorbestemd!</a:t>
            </a:r>
            <a:br>
              <a:rPr lang="nl-BE" dirty="0">
                <a:solidFill>
                  <a:schemeClr val="tx2"/>
                </a:solidFill>
              </a:rPr>
            </a:br>
            <a:br>
              <a:rPr lang="nl-BE" dirty="0">
                <a:solidFill>
                  <a:schemeClr val="tx2"/>
                </a:solidFill>
              </a:rPr>
            </a:br>
            <a:endParaRPr lang="nl-BE" sz="3200" dirty="0">
              <a:solidFill>
                <a:schemeClr val="tx2"/>
              </a:solidFill>
            </a:endParaRPr>
          </a:p>
        </p:txBody>
      </p:sp>
      <p:pic>
        <p:nvPicPr>
          <p:cNvPr id="4" name="Afbeelding 3" descr="Afbeelding met patroon, Graphics, pixel, ontwerp&#10;&#10;Door AI gegenereerde inhoud is mogelijk onjuist.">
            <a:extLst>
              <a:ext uri="{FF2B5EF4-FFF2-40B4-BE49-F238E27FC236}">
                <a16:creationId xmlns:a16="http://schemas.microsoft.com/office/drawing/2014/main" id="{8E92A6D6-4334-ABC4-0D69-C4C0D6DBA8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2221" y="4443981"/>
            <a:ext cx="2322579" cy="2322579"/>
          </a:xfrm>
          <a:prstGeom prst="rect">
            <a:avLst/>
          </a:prstGeom>
        </p:spPr>
      </p:pic>
    </p:spTree>
    <p:extLst>
      <p:ext uri="{BB962C8B-B14F-4D97-AF65-F5344CB8AC3E}">
        <p14:creationId xmlns:p14="http://schemas.microsoft.com/office/powerpoint/2010/main" val="17932044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9FA778-51F0-4B4B-B008-A580277281BE}"/>
              </a:ext>
            </a:extLst>
          </p:cNvPr>
          <p:cNvSpPr>
            <a:spLocks noGrp="1"/>
          </p:cNvSpPr>
          <p:nvPr>
            <p:ph type="title"/>
          </p:nvPr>
        </p:nvSpPr>
        <p:spPr>
          <a:xfrm>
            <a:off x="1965150" y="230901"/>
            <a:ext cx="7585016" cy="1325563"/>
          </a:xfrm>
        </p:spPr>
        <p:txBody>
          <a:bodyPr/>
          <a:lstStyle/>
          <a:p>
            <a:r>
              <a:rPr lang="nl-BE" dirty="0">
                <a:solidFill>
                  <a:schemeClr val="tx2"/>
                </a:solidFill>
              </a:rPr>
              <a:t>Bedankt voor jullie FOCUS!</a:t>
            </a:r>
            <a:endParaRPr lang="nl-BE" dirty="0"/>
          </a:p>
        </p:txBody>
      </p:sp>
      <p:pic>
        <p:nvPicPr>
          <p:cNvPr id="6" name="Tijdelijke aanduiding voor inhoud 5">
            <a:extLst>
              <a:ext uri="{FF2B5EF4-FFF2-40B4-BE49-F238E27FC236}">
                <a16:creationId xmlns:a16="http://schemas.microsoft.com/office/drawing/2014/main" id="{30E3CA65-5B6C-0E9A-3EFA-A76613C79B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6665" y="1677577"/>
            <a:ext cx="5738670" cy="4498465"/>
          </a:xfrm>
        </p:spPr>
      </p:pic>
      <p:pic>
        <p:nvPicPr>
          <p:cNvPr id="4" name="Afbeelding 3" descr="Afbeelding met patroon, Graphics, pixel, ontwerp&#10;&#10;Door AI gegenereerde inhoud is mogelijk onjuist.">
            <a:extLst>
              <a:ext uri="{FF2B5EF4-FFF2-40B4-BE49-F238E27FC236}">
                <a16:creationId xmlns:a16="http://schemas.microsoft.com/office/drawing/2014/main" id="{85D565D9-98D1-BA98-D928-5434177B0F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 y="4021059"/>
            <a:ext cx="2606040" cy="2606040"/>
          </a:xfrm>
          <a:prstGeom prst="rect">
            <a:avLst/>
          </a:prstGeom>
        </p:spPr>
      </p:pic>
    </p:spTree>
    <p:extLst>
      <p:ext uri="{BB962C8B-B14F-4D97-AF65-F5344CB8AC3E}">
        <p14:creationId xmlns:p14="http://schemas.microsoft.com/office/powerpoint/2010/main" val="975447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4847D3D-F525-91FB-8C5E-B792CE733868}"/>
              </a:ext>
            </a:extLst>
          </p:cNvPr>
          <p:cNvSpPr>
            <a:spLocks noGrp="1"/>
          </p:cNvSpPr>
          <p:nvPr>
            <p:ph idx="1"/>
          </p:nvPr>
        </p:nvSpPr>
        <p:spPr>
          <a:xfrm>
            <a:off x="2067536" y="1521778"/>
            <a:ext cx="9432721" cy="4351338"/>
          </a:xfrm>
        </p:spPr>
        <p:txBody>
          <a:bodyPr>
            <a:normAutofit/>
          </a:bodyPr>
          <a:lstStyle/>
          <a:p>
            <a:pPr marL="457200" lvl="1" indent="0">
              <a:buNone/>
            </a:pPr>
            <a:br>
              <a:rPr lang="nl-BE" sz="750" kern="0" dirty="0">
                <a:solidFill>
                  <a:srgbClr val="050505"/>
                </a:solidFill>
                <a:effectLst/>
                <a:latin typeface="Yu Gothic" panose="020B0400000000000000" pitchFamily="34" charset="-128"/>
                <a:cs typeface="Segoe UI Historic" panose="020B0502040204020203" pitchFamily="34" charset="0"/>
              </a:rPr>
            </a:br>
            <a:endParaRPr lang="nl-BE" dirty="0"/>
          </a:p>
        </p:txBody>
      </p:sp>
      <p:sp>
        <p:nvSpPr>
          <p:cNvPr id="4" name="Titel 3">
            <a:extLst>
              <a:ext uri="{FF2B5EF4-FFF2-40B4-BE49-F238E27FC236}">
                <a16:creationId xmlns:a16="http://schemas.microsoft.com/office/drawing/2014/main" id="{4AE9C4E0-7F64-70C6-834C-C1661CF8816C}"/>
              </a:ext>
            </a:extLst>
          </p:cNvPr>
          <p:cNvSpPr>
            <a:spLocks noGrp="1"/>
          </p:cNvSpPr>
          <p:nvPr>
            <p:ph type="title"/>
          </p:nvPr>
        </p:nvSpPr>
        <p:spPr/>
        <p:txBody>
          <a:bodyPr/>
          <a:lstStyle/>
          <a:p>
            <a:endParaRPr lang="nl-BE"/>
          </a:p>
        </p:txBody>
      </p:sp>
      <p:pic>
        <p:nvPicPr>
          <p:cNvPr id="5" name="Afbeelding 4">
            <a:extLst>
              <a:ext uri="{FF2B5EF4-FFF2-40B4-BE49-F238E27FC236}">
                <a16:creationId xmlns:a16="http://schemas.microsoft.com/office/drawing/2014/main" id="{38F352E4-778B-38D1-241C-49A743BC1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7536" y="263236"/>
            <a:ext cx="2895227" cy="6594764"/>
          </a:xfrm>
          <a:prstGeom prst="rect">
            <a:avLst/>
          </a:prstGeom>
        </p:spPr>
      </p:pic>
      <p:pic>
        <p:nvPicPr>
          <p:cNvPr id="8" name="Afbeelding 7">
            <a:extLst>
              <a:ext uri="{FF2B5EF4-FFF2-40B4-BE49-F238E27FC236}">
                <a16:creationId xmlns:a16="http://schemas.microsoft.com/office/drawing/2014/main" id="{82B23D6D-A6F8-40C2-7817-1C98190910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1650" y="263236"/>
            <a:ext cx="5772150" cy="6496050"/>
          </a:xfrm>
          <a:prstGeom prst="rect">
            <a:avLst/>
          </a:prstGeom>
        </p:spPr>
      </p:pic>
    </p:spTree>
    <p:extLst>
      <p:ext uri="{BB962C8B-B14F-4D97-AF65-F5344CB8AC3E}">
        <p14:creationId xmlns:p14="http://schemas.microsoft.com/office/powerpoint/2010/main" val="2058071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74AA9-329F-2931-AE6E-31A9FE56394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9B00806-8515-27C4-639E-958541D8116E}"/>
              </a:ext>
            </a:extLst>
          </p:cNvPr>
          <p:cNvSpPr>
            <a:spLocks noGrp="1"/>
          </p:cNvSpPr>
          <p:nvPr>
            <p:ph type="title"/>
          </p:nvPr>
        </p:nvSpPr>
        <p:spPr>
          <a:xfrm>
            <a:off x="661798" y="2253696"/>
            <a:ext cx="9371202" cy="1325563"/>
          </a:xfrm>
        </p:spPr>
        <p:txBody>
          <a:bodyPr>
            <a:normAutofit/>
          </a:bodyPr>
          <a:lstStyle/>
          <a:p>
            <a:r>
              <a:rPr lang="nl-BE" sz="4800" dirty="0">
                <a:solidFill>
                  <a:schemeClr val="tx2"/>
                </a:solidFill>
              </a:rPr>
              <a:t>Waarom doe ik dit?</a:t>
            </a:r>
          </a:p>
        </p:txBody>
      </p:sp>
    </p:spTree>
    <p:extLst>
      <p:ext uri="{BB962C8B-B14F-4D97-AF65-F5344CB8AC3E}">
        <p14:creationId xmlns:p14="http://schemas.microsoft.com/office/powerpoint/2010/main" val="42513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E6BE1-ED31-3D27-9084-D15ADE7A790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0A21DE2-4A9B-10DB-E0BE-02823E53A068}"/>
              </a:ext>
            </a:extLst>
          </p:cNvPr>
          <p:cNvSpPr>
            <a:spLocks noGrp="1"/>
          </p:cNvSpPr>
          <p:nvPr>
            <p:ph type="title"/>
          </p:nvPr>
        </p:nvSpPr>
        <p:spPr>
          <a:xfrm>
            <a:off x="707518" y="899160"/>
            <a:ext cx="9371202" cy="1432560"/>
          </a:xfrm>
        </p:spPr>
        <p:txBody>
          <a:bodyPr>
            <a:normAutofit/>
          </a:bodyPr>
          <a:lstStyle/>
          <a:p>
            <a:r>
              <a:rPr lang="nl-BE" sz="4000" dirty="0">
                <a:solidFill>
                  <a:schemeClr val="tx2"/>
                </a:solidFill>
              </a:rPr>
              <a:t>- Echtgenoot: ADHD + ASS + HB</a:t>
            </a:r>
            <a:br>
              <a:rPr lang="nl-BE" sz="4000" dirty="0">
                <a:solidFill>
                  <a:schemeClr val="tx2"/>
                </a:solidFill>
              </a:rPr>
            </a:br>
            <a:endParaRPr lang="nl-BE" sz="3200" dirty="0">
              <a:solidFill>
                <a:schemeClr val="tx2"/>
              </a:solidFill>
            </a:endParaRPr>
          </a:p>
        </p:txBody>
      </p:sp>
      <p:sp>
        <p:nvSpPr>
          <p:cNvPr id="4" name="Tekstvak 3">
            <a:extLst>
              <a:ext uri="{FF2B5EF4-FFF2-40B4-BE49-F238E27FC236}">
                <a16:creationId xmlns:a16="http://schemas.microsoft.com/office/drawing/2014/main" id="{3419FB86-89B3-54C6-7E53-44180F4A97C8}"/>
              </a:ext>
            </a:extLst>
          </p:cNvPr>
          <p:cNvSpPr txBox="1"/>
          <p:nvPr/>
        </p:nvSpPr>
        <p:spPr>
          <a:xfrm>
            <a:off x="707518" y="1971527"/>
            <a:ext cx="10776964" cy="1354217"/>
          </a:xfrm>
          <a:prstGeom prst="rect">
            <a:avLst/>
          </a:prstGeom>
          <a:noFill/>
        </p:spPr>
        <p:txBody>
          <a:bodyPr wrap="square">
            <a:spAutoFit/>
          </a:bodyPr>
          <a:lstStyle/>
          <a:p>
            <a:r>
              <a:rPr lang="nl-BE" sz="4000" dirty="0">
                <a:solidFill>
                  <a:schemeClr val="tx2"/>
                </a:solidFill>
              </a:rPr>
              <a:t>- Ik: ADHD + HB</a:t>
            </a:r>
            <a:br>
              <a:rPr lang="nl-BE" sz="2400" dirty="0">
                <a:solidFill>
                  <a:schemeClr val="tx2"/>
                </a:solidFill>
              </a:rPr>
            </a:br>
            <a:r>
              <a:rPr lang="nl-BE" sz="2400" dirty="0">
                <a:solidFill>
                  <a:schemeClr val="tx2"/>
                </a:solidFill>
              </a:rPr>
              <a:t> </a:t>
            </a:r>
            <a:br>
              <a:rPr lang="nl-BE" sz="2400" dirty="0">
                <a:solidFill>
                  <a:schemeClr val="tx2"/>
                </a:solidFill>
              </a:rPr>
            </a:br>
            <a:endParaRPr lang="nl-BE" dirty="0"/>
          </a:p>
        </p:txBody>
      </p:sp>
      <p:sp>
        <p:nvSpPr>
          <p:cNvPr id="6" name="Tekstvak 5">
            <a:extLst>
              <a:ext uri="{FF2B5EF4-FFF2-40B4-BE49-F238E27FC236}">
                <a16:creationId xmlns:a16="http://schemas.microsoft.com/office/drawing/2014/main" id="{2448D33C-DECB-84EA-F551-35594E14CF76}"/>
              </a:ext>
            </a:extLst>
          </p:cNvPr>
          <p:cNvSpPr txBox="1"/>
          <p:nvPr/>
        </p:nvSpPr>
        <p:spPr>
          <a:xfrm>
            <a:off x="707518" y="2884037"/>
            <a:ext cx="6096000" cy="1938992"/>
          </a:xfrm>
          <a:prstGeom prst="rect">
            <a:avLst/>
          </a:prstGeom>
          <a:noFill/>
        </p:spPr>
        <p:txBody>
          <a:bodyPr wrap="square">
            <a:spAutoFit/>
          </a:bodyPr>
          <a:lstStyle/>
          <a:p>
            <a:r>
              <a:rPr lang="nl-BE" sz="4000" dirty="0">
                <a:solidFill>
                  <a:schemeClr val="tx2"/>
                </a:solidFill>
              </a:rPr>
              <a:t>- 5 kinderen met ADHD:</a:t>
            </a:r>
            <a:br>
              <a:rPr lang="nl-BE" sz="4000" dirty="0">
                <a:solidFill>
                  <a:schemeClr val="tx2"/>
                </a:solidFill>
              </a:rPr>
            </a:br>
            <a:br>
              <a:rPr lang="nl-BE" sz="4000" dirty="0">
                <a:solidFill>
                  <a:schemeClr val="tx2"/>
                </a:solidFill>
              </a:rPr>
            </a:br>
            <a:endParaRPr lang="nl-BE" sz="4000" dirty="0"/>
          </a:p>
        </p:txBody>
      </p:sp>
      <p:sp>
        <p:nvSpPr>
          <p:cNvPr id="8" name="Tekstvak 7">
            <a:extLst>
              <a:ext uri="{FF2B5EF4-FFF2-40B4-BE49-F238E27FC236}">
                <a16:creationId xmlns:a16="http://schemas.microsoft.com/office/drawing/2014/main" id="{0C1B985F-747E-AA5E-5D43-6E1B9A147EDC}"/>
              </a:ext>
            </a:extLst>
          </p:cNvPr>
          <p:cNvSpPr txBox="1"/>
          <p:nvPr/>
        </p:nvSpPr>
        <p:spPr>
          <a:xfrm>
            <a:off x="1524000" y="3791978"/>
            <a:ext cx="6096000" cy="677108"/>
          </a:xfrm>
          <a:prstGeom prst="rect">
            <a:avLst/>
          </a:prstGeom>
          <a:noFill/>
        </p:spPr>
        <p:txBody>
          <a:bodyPr wrap="square">
            <a:spAutoFit/>
          </a:bodyPr>
          <a:lstStyle/>
          <a:p>
            <a:r>
              <a:rPr lang="nl-BE" sz="2000" dirty="0">
                <a:solidFill>
                  <a:schemeClr val="tx2"/>
                </a:solidFill>
              </a:rPr>
              <a:t>=&gt; 1 ADHD + ASS + dyscalculie</a:t>
            </a:r>
            <a:br>
              <a:rPr lang="nl-BE" sz="1800" dirty="0">
                <a:solidFill>
                  <a:schemeClr val="tx2"/>
                </a:solidFill>
              </a:rPr>
            </a:br>
            <a:endParaRPr lang="nl-BE" dirty="0"/>
          </a:p>
        </p:txBody>
      </p:sp>
      <p:sp>
        <p:nvSpPr>
          <p:cNvPr id="10" name="Tekstvak 9">
            <a:extLst>
              <a:ext uri="{FF2B5EF4-FFF2-40B4-BE49-F238E27FC236}">
                <a16:creationId xmlns:a16="http://schemas.microsoft.com/office/drawing/2014/main" id="{DF77EB3A-B61A-03FB-05A2-2BFED79B81F4}"/>
              </a:ext>
            </a:extLst>
          </p:cNvPr>
          <p:cNvSpPr txBox="1"/>
          <p:nvPr/>
        </p:nvSpPr>
        <p:spPr>
          <a:xfrm>
            <a:off x="1524000" y="4469086"/>
            <a:ext cx="6096000" cy="707886"/>
          </a:xfrm>
          <a:prstGeom prst="rect">
            <a:avLst/>
          </a:prstGeom>
          <a:noFill/>
        </p:spPr>
        <p:txBody>
          <a:bodyPr wrap="square">
            <a:spAutoFit/>
          </a:bodyPr>
          <a:lstStyle/>
          <a:p>
            <a:r>
              <a:rPr lang="nl-BE" sz="2000" dirty="0">
                <a:solidFill>
                  <a:schemeClr val="tx2"/>
                </a:solidFill>
              </a:rPr>
              <a:t>=&gt; 1 ADHD + ASS + HB + dyscalculie</a:t>
            </a:r>
            <a:br>
              <a:rPr lang="nl-BE" sz="2000" dirty="0">
                <a:solidFill>
                  <a:schemeClr val="tx2"/>
                </a:solidFill>
              </a:rPr>
            </a:br>
            <a:endParaRPr lang="nl-BE" sz="2000" dirty="0"/>
          </a:p>
        </p:txBody>
      </p:sp>
      <p:sp>
        <p:nvSpPr>
          <p:cNvPr id="12" name="Tekstvak 11">
            <a:extLst>
              <a:ext uri="{FF2B5EF4-FFF2-40B4-BE49-F238E27FC236}">
                <a16:creationId xmlns:a16="http://schemas.microsoft.com/office/drawing/2014/main" id="{91CF1346-3738-F76C-F187-18C0A1A3F5A0}"/>
              </a:ext>
            </a:extLst>
          </p:cNvPr>
          <p:cNvSpPr txBox="1"/>
          <p:nvPr/>
        </p:nvSpPr>
        <p:spPr>
          <a:xfrm>
            <a:off x="1524000" y="5183825"/>
            <a:ext cx="6096000" cy="707886"/>
          </a:xfrm>
          <a:prstGeom prst="rect">
            <a:avLst/>
          </a:prstGeom>
          <a:noFill/>
        </p:spPr>
        <p:txBody>
          <a:bodyPr wrap="square">
            <a:spAutoFit/>
          </a:bodyPr>
          <a:lstStyle/>
          <a:p>
            <a:r>
              <a:rPr lang="nl-BE" sz="2000" dirty="0">
                <a:solidFill>
                  <a:schemeClr val="tx2"/>
                </a:solidFill>
              </a:rPr>
              <a:t>=&gt; 1 ADHD + HB + dyscalculie</a:t>
            </a:r>
            <a:br>
              <a:rPr lang="nl-BE" sz="2000" dirty="0">
                <a:solidFill>
                  <a:schemeClr val="tx2"/>
                </a:solidFill>
              </a:rPr>
            </a:br>
            <a:endParaRPr lang="nl-BE" sz="2000" dirty="0"/>
          </a:p>
        </p:txBody>
      </p:sp>
      <p:sp>
        <p:nvSpPr>
          <p:cNvPr id="14" name="Tekstvak 13">
            <a:extLst>
              <a:ext uri="{FF2B5EF4-FFF2-40B4-BE49-F238E27FC236}">
                <a16:creationId xmlns:a16="http://schemas.microsoft.com/office/drawing/2014/main" id="{BDBE4D24-924C-0070-6F39-C0BC819AF15A}"/>
              </a:ext>
            </a:extLst>
          </p:cNvPr>
          <p:cNvSpPr txBox="1"/>
          <p:nvPr/>
        </p:nvSpPr>
        <p:spPr>
          <a:xfrm>
            <a:off x="1524000" y="5898565"/>
            <a:ext cx="6096000" cy="400110"/>
          </a:xfrm>
          <a:prstGeom prst="rect">
            <a:avLst/>
          </a:prstGeom>
          <a:noFill/>
        </p:spPr>
        <p:txBody>
          <a:bodyPr wrap="square">
            <a:spAutoFit/>
          </a:bodyPr>
          <a:lstStyle/>
          <a:p>
            <a:r>
              <a:rPr lang="nl-BE" sz="2000" dirty="0">
                <a:solidFill>
                  <a:schemeClr val="tx2"/>
                </a:solidFill>
              </a:rPr>
              <a:t>=&gt; 2 ADHD</a:t>
            </a:r>
            <a:endParaRPr lang="nl-BE" sz="2000" dirty="0"/>
          </a:p>
        </p:txBody>
      </p:sp>
    </p:spTree>
    <p:extLst>
      <p:ext uri="{BB962C8B-B14F-4D97-AF65-F5344CB8AC3E}">
        <p14:creationId xmlns:p14="http://schemas.microsoft.com/office/powerpoint/2010/main" val="368190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additive="base">
                                        <p:cTn id="2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 calcmode="lin" valueType="num">
                                      <p:cBhvr additive="base">
                                        <p:cTn id="2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 calcmode="lin" valueType="num">
                                      <p:cBhvr additive="base">
                                        <p:cTn id="3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 calcmode="lin" valueType="num">
                                      <p:cBhvr additive="base">
                                        <p:cTn id="3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4">
                                            <p:txEl>
                                              <p:pRg st="0" end="0"/>
                                            </p:txEl>
                                          </p:spTgt>
                                        </p:tgtEl>
                                        <p:attrNameLst>
                                          <p:attrName>style.visibility</p:attrName>
                                        </p:attrNameLst>
                                      </p:cBhvr>
                                      <p:to>
                                        <p:strVal val="visible"/>
                                      </p:to>
                                    </p:set>
                                    <p:anim calcmode="lin" valueType="num">
                                      <p:cBhvr additive="base">
                                        <p:cTn id="44"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5628F-DDE8-A933-B013-0A0CA9F6E43E}"/>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5B9839CC-977D-9CC0-D4BF-8782260C60E2}"/>
              </a:ext>
            </a:extLst>
          </p:cNvPr>
          <p:cNvSpPr>
            <a:spLocks noGrp="1"/>
          </p:cNvSpPr>
          <p:nvPr>
            <p:ph type="title"/>
          </p:nvPr>
        </p:nvSpPr>
        <p:spPr/>
        <p:txBody>
          <a:bodyPr/>
          <a:lstStyle/>
          <a:p>
            <a:endParaRPr lang="nl-BE" dirty="0"/>
          </a:p>
        </p:txBody>
      </p:sp>
      <p:graphicFrame>
        <p:nvGraphicFramePr>
          <p:cNvPr id="9" name="Tabel 8">
            <a:extLst>
              <a:ext uri="{FF2B5EF4-FFF2-40B4-BE49-F238E27FC236}">
                <a16:creationId xmlns:a16="http://schemas.microsoft.com/office/drawing/2014/main" id="{41571223-52B9-A869-B562-C32C8AE6C7C2}"/>
              </a:ext>
            </a:extLst>
          </p:cNvPr>
          <p:cNvGraphicFramePr>
            <a:graphicFrameLocks noGrp="1"/>
          </p:cNvGraphicFramePr>
          <p:nvPr>
            <p:extLst>
              <p:ext uri="{D42A27DB-BD31-4B8C-83A1-F6EECF244321}">
                <p14:modId xmlns:p14="http://schemas.microsoft.com/office/powerpoint/2010/main" val="2360135543"/>
              </p:ext>
            </p:extLst>
          </p:nvPr>
        </p:nvGraphicFramePr>
        <p:xfrm>
          <a:off x="164525" y="269896"/>
          <a:ext cx="11811000" cy="5422680"/>
        </p:xfrm>
        <a:graphic>
          <a:graphicData uri="http://schemas.openxmlformats.org/drawingml/2006/table">
            <a:tbl>
              <a:tblPr firstRow="1" bandRow="1">
                <a:tableStyleId>{93296810-A885-4BE3-A3E7-6D5BEEA58F35}</a:tableStyleId>
              </a:tblPr>
              <a:tblGrid>
                <a:gridCol w="1829873">
                  <a:extLst>
                    <a:ext uri="{9D8B030D-6E8A-4147-A177-3AD203B41FA5}">
                      <a16:colId xmlns:a16="http://schemas.microsoft.com/office/drawing/2014/main" val="3910075550"/>
                    </a:ext>
                  </a:extLst>
                </a:gridCol>
                <a:gridCol w="4075627">
                  <a:extLst>
                    <a:ext uri="{9D8B030D-6E8A-4147-A177-3AD203B41FA5}">
                      <a16:colId xmlns:a16="http://schemas.microsoft.com/office/drawing/2014/main" val="3465591679"/>
                    </a:ext>
                  </a:extLst>
                </a:gridCol>
                <a:gridCol w="2952750">
                  <a:extLst>
                    <a:ext uri="{9D8B030D-6E8A-4147-A177-3AD203B41FA5}">
                      <a16:colId xmlns:a16="http://schemas.microsoft.com/office/drawing/2014/main" val="3068312111"/>
                    </a:ext>
                  </a:extLst>
                </a:gridCol>
                <a:gridCol w="2952750">
                  <a:extLst>
                    <a:ext uri="{9D8B030D-6E8A-4147-A177-3AD203B41FA5}">
                      <a16:colId xmlns:a16="http://schemas.microsoft.com/office/drawing/2014/main" val="3698291982"/>
                    </a:ext>
                  </a:extLst>
                </a:gridCol>
              </a:tblGrid>
              <a:tr h="8401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BE" dirty="0">
                        <a:solidFill>
                          <a:schemeClr val="tx1">
                            <a:lumMod val="50000"/>
                          </a:schemeClr>
                        </a:solidFill>
                      </a:endParaRPr>
                    </a:p>
                    <a:p>
                      <a:endParaRPr lang="nl-BE" dirty="0"/>
                    </a:p>
                  </a:txBody>
                  <a:tcPr/>
                </a:tc>
                <a:tc>
                  <a:txBody>
                    <a:bodyPr/>
                    <a:lstStyle/>
                    <a:p>
                      <a:pPr algn="ctr"/>
                      <a:endParaRPr lang="nl-B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BE" dirty="0">
                        <a:solidFill>
                          <a:schemeClr val="tx1">
                            <a:lumMod val="50000"/>
                          </a:schemeClr>
                        </a:solidFill>
                      </a:endParaRPr>
                    </a:p>
                    <a:p>
                      <a:pPr algn="ctr"/>
                      <a:endParaRPr lang="nl-B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BE" dirty="0">
                        <a:solidFill>
                          <a:schemeClr val="tx1">
                            <a:lumMod val="50000"/>
                          </a:schemeClr>
                        </a:solidFill>
                      </a:endParaRPr>
                    </a:p>
                    <a:p>
                      <a:pPr algn="ctr"/>
                      <a:endParaRPr lang="nl-BE" dirty="0"/>
                    </a:p>
                  </a:txBody>
                  <a:tcPr/>
                </a:tc>
                <a:extLst>
                  <a:ext uri="{0D108BD9-81ED-4DB2-BD59-A6C34878D82A}">
                    <a16:rowId xmlns:a16="http://schemas.microsoft.com/office/drawing/2014/main" val="2790579590"/>
                  </a:ext>
                </a:extLst>
              </a:tr>
              <a:tr h="4582494">
                <a:tc>
                  <a:txBody>
                    <a:bodyPr/>
                    <a:lstStyle/>
                    <a:p>
                      <a:pPr algn="ctr"/>
                      <a:endParaRPr lang="nl-BE" b="1" dirty="0"/>
                    </a:p>
                    <a:p>
                      <a:pPr algn="ctr"/>
                      <a:endParaRPr lang="nl-BE" b="0" dirty="0"/>
                    </a:p>
                  </a:txBody>
                  <a:tcPr/>
                </a:tc>
                <a:tc>
                  <a:txBody>
                    <a:bodyPr/>
                    <a:lstStyle/>
                    <a:p>
                      <a:endParaRPr lang="nl-BE" dirty="0"/>
                    </a:p>
                    <a:p>
                      <a:endParaRPr lang="nl-BE" dirty="0"/>
                    </a:p>
                  </a:txBody>
                  <a:tcPr/>
                </a:tc>
                <a:tc>
                  <a:txBody>
                    <a:bodyPr/>
                    <a:lstStyle/>
                    <a:p>
                      <a:endParaRPr lang="nl-BE" dirty="0"/>
                    </a:p>
                  </a:txBody>
                  <a:tcPr/>
                </a:tc>
                <a:tc>
                  <a:txBody>
                    <a:bodyPr/>
                    <a:lstStyle/>
                    <a:p>
                      <a:pPr algn="ctr"/>
                      <a:endParaRPr lang="nl-BE" sz="2000" b="1" dirty="0"/>
                    </a:p>
                    <a:p>
                      <a:pPr algn="ctr"/>
                      <a:endParaRPr lang="nl-BE" sz="2000" b="1" dirty="0"/>
                    </a:p>
                    <a:p>
                      <a:pPr algn="l"/>
                      <a:endParaRPr lang="nl-BE" sz="2000" dirty="0"/>
                    </a:p>
                  </a:txBody>
                  <a:tcPr/>
                </a:tc>
                <a:extLst>
                  <a:ext uri="{0D108BD9-81ED-4DB2-BD59-A6C34878D82A}">
                    <a16:rowId xmlns:a16="http://schemas.microsoft.com/office/drawing/2014/main" val="3196511908"/>
                  </a:ext>
                </a:extLst>
              </a:tr>
            </a:tbl>
          </a:graphicData>
        </a:graphic>
      </p:graphicFrame>
      <p:sp>
        <p:nvSpPr>
          <p:cNvPr id="11" name="Tekstvak 10">
            <a:extLst>
              <a:ext uri="{FF2B5EF4-FFF2-40B4-BE49-F238E27FC236}">
                <a16:creationId xmlns:a16="http://schemas.microsoft.com/office/drawing/2014/main" id="{F5713666-0937-2925-ADBD-8D8A284C38C6}"/>
              </a:ext>
            </a:extLst>
          </p:cNvPr>
          <p:cNvSpPr txBox="1"/>
          <p:nvPr/>
        </p:nvSpPr>
        <p:spPr>
          <a:xfrm>
            <a:off x="540094" y="373133"/>
            <a:ext cx="1136306" cy="400110"/>
          </a:xfrm>
          <a:prstGeom prst="rect">
            <a:avLst/>
          </a:prstGeom>
          <a:noFill/>
        </p:spPr>
        <p:txBody>
          <a:bodyPr wrap="square" rtlCol="0">
            <a:spAutoFit/>
          </a:bodyPr>
          <a:lstStyle/>
          <a:p>
            <a:r>
              <a:rPr lang="nl-BE" sz="2000" b="1" dirty="0"/>
              <a:t>GEZIN</a:t>
            </a:r>
          </a:p>
        </p:txBody>
      </p:sp>
      <p:sp>
        <p:nvSpPr>
          <p:cNvPr id="13" name="Tekstvak 12">
            <a:extLst>
              <a:ext uri="{FF2B5EF4-FFF2-40B4-BE49-F238E27FC236}">
                <a16:creationId xmlns:a16="http://schemas.microsoft.com/office/drawing/2014/main" id="{CE37545D-DF13-C405-CFD7-8914133FADC9}"/>
              </a:ext>
            </a:extLst>
          </p:cNvPr>
          <p:cNvSpPr txBox="1"/>
          <p:nvPr/>
        </p:nvSpPr>
        <p:spPr>
          <a:xfrm>
            <a:off x="3390900" y="365125"/>
            <a:ext cx="1554480" cy="400110"/>
          </a:xfrm>
          <a:prstGeom prst="rect">
            <a:avLst/>
          </a:prstGeom>
          <a:noFill/>
        </p:spPr>
        <p:txBody>
          <a:bodyPr wrap="square" rtlCol="0">
            <a:spAutoFit/>
          </a:bodyPr>
          <a:lstStyle/>
          <a:p>
            <a:r>
              <a:rPr lang="nl-BE" sz="2000" b="1" dirty="0"/>
              <a:t>TALLAND</a:t>
            </a:r>
          </a:p>
        </p:txBody>
      </p:sp>
      <p:sp>
        <p:nvSpPr>
          <p:cNvPr id="15" name="Tekstvak 14">
            <a:extLst>
              <a:ext uri="{FF2B5EF4-FFF2-40B4-BE49-F238E27FC236}">
                <a16:creationId xmlns:a16="http://schemas.microsoft.com/office/drawing/2014/main" id="{84C22AC8-A21A-EAE5-BA7C-70FAD3E23B2C}"/>
              </a:ext>
            </a:extLst>
          </p:cNvPr>
          <p:cNvSpPr txBox="1"/>
          <p:nvPr/>
        </p:nvSpPr>
        <p:spPr>
          <a:xfrm>
            <a:off x="6659880" y="404913"/>
            <a:ext cx="2270760" cy="400110"/>
          </a:xfrm>
          <a:prstGeom prst="rect">
            <a:avLst/>
          </a:prstGeom>
          <a:noFill/>
        </p:spPr>
        <p:txBody>
          <a:bodyPr wrap="square" rtlCol="0">
            <a:spAutoFit/>
          </a:bodyPr>
          <a:lstStyle/>
          <a:p>
            <a:r>
              <a:rPr lang="nl-BE" sz="2000" b="1" dirty="0"/>
              <a:t>ADHD EXPERT</a:t>
            </a:r>
          </a:p>
        </p:txBody>
      </p:sp>
      <p:sp>
        <p:nvSpPr>
          <p:cNvPr id="16" name="Tekstvak 15">
            <a:extLst>
              <a:ext uri="{FF2B5EF4-FFF2-40B4-BE49-F238E27FC236}">
                <a16:creationId xmlns:a16="http://schemas.microsoft.com/office/drawing/2014/main" id="{4721D26C-005E-2635-3526-5F132E5FD3FC}"/>
              </a:ext>
            </a:extLst>
          </p:cNvPr>
          <p:cNvSpPr txBox="1"/>
          <p:nvPr/>
        </p:nvSpPr>
        <p:spPr>
          <a:xfrm>
            <a:off x="9631680" y="398981"/>
            <a:ext cx="2270760" cy="400110"/>
          </a:xfrm>
          <a:prstGeom prst="rect">
            <a:avLst/>
          </a:prstGeom>
          <a:noFill/>
        </p:spPr>
        <p:txBody>
          <a:bodyPr wrap="square" rtlCol="0">
            <a:spAutoFit/>
          </a:bodyPr>
          <a:lstStyle/>
          <a:p>
            <a:r>
              <a:rPr lang="nl-BE" sz="2000" b="1" dirty="0"/>
              <a:t>MRS. WOLF</a:t>
            </a:r>
          </a:p>
        </p:txBody>
      </p:sp>
      <p:sp>
        <p:nvSpPr>
          <p:cNvPr id="17" name="Tekstvak 16">
            <a:extLst>
              <a:ext uri="{FF2B5EF4-FFF2-40B4-BE49-F238E27FC236}">
                <a16:creationId xmlns:a16="http://schemas.microsoft.com/office/drawing/2014/main" id="{4B2CE76C-C701-8D0C-84C2-55E2C08D4511}"/>
              </a:ext>
            </a:extLst>
          </p:cNvPr>
          <p:cNvSpPr txBox="1"/>
          <p:nvPr/>
        </p:nvSpPr>
        <p:spPr>
          <a:xfrm>
            <a:off x="400281" y="1165424"/>
            <a:ext cx="1455420" cy="400110"/>
          </a:xfrm>
          <a:prstGeom prst="rect">
            <a:avLst/>
          </a:prstGeom>
          <a:noFill/>
        </p:spPr>
        <p:txBody>
          <a:bodyPr wrap="square" rtlCol="0">
            <a:spAutoFit/>
          </a:bodyPr>
          <a:lstStyle/>
          <a:p>
            <a:r>
              <a:rPr lang="nl-BE" sz="2000" dirty="0"/>
              <a:t>5 kinderen</a:t>
            </a:r>
          </a:p>
        </p:txBody>
      </p:sp>
      <p:sp>
        <p:nvSpPr>
          <p:cNvPr id="18" name="Tekstvak 17">
            <a:extLst>
              <a:ext uri="{FF2B5EF4-FFF2-40B4-BE49-F238E27FC236}">
                <a16:creationId xmlns:a16="http://schemas.microsoft.com/office/drawing/2014/main" id="{61A36C19-1E70-9B22-17EA-826A8DC616AB}"/>
              </a:ext>
            </a:extLst>
          </p:cNvPr>
          <p:cNvSpPr txBox="1"/>
          <p:nvPr/>
        </p:nvSpPr>
        <p:spPr>
          <a:xfrm>
            <a:off x="365760" y="2209120"/>
            <a:ext cx="1783543" cy="1323439"/>
          </a:xfrm>
          <a:prstGeom prst="rect">
            <a:avLst/>
          </a:prstGeom>
          <a:noFill/>
        </p:spPr>
        <p:txBody>
          <a:bodyPr wrap="square" rtlCol="0">
            <a:spAutoFit/>
          </a:bodyPr>
          <a:lstStyle/>
          <a:p>
            <a:r>
              <a:rPr lang="nl-BE" sz="2000" dirty="0"/>
              <a:t>Sporten: </a:t>
            </a:r>
          </a:p>
          <a:p>
            <a:pPr algn="ctr"/>
            <a:r>
              <a:rPr lang="nl-BE" sz="2000" dirty="0" err="1"/>
              <a:t>Padel</a:t>
            </a:r>
            <a:r>
              <a:rPr lang="nl-BE" sz="2000" dirty="0"/>
              <a:t> </a:t>
            </a:r>
          </a:p>
          <a:p>
            <a:pPr algn="ctr"/>
            <a:r>
              <a:rPr lang="nl-BE" sz="2000" dirty="0"/>
              <a:t>&amp;</a:t>
            </a:r>
          </a:p>
          <a:p>
            <a:pPr algn="ctr"/>
            <a:r>
              <a:rPr lang="nl-BE" sz="2000" dirty="0"/>
              <a:t>Tennis</a:t>
            </a:r>
          </a:p>
        </p:txBody>
      </p:sp>
      <p:sp>
        <p:nvSpPr>
          <p:cNvPr id="19" name="Tekstvak 18">
            <a:extLst>
              <a:ext uri="{FF2B5EF4-FFF2-40B4-BE49-F238E27FC236}">
                <a16:creationId xmlns:a16="http://schemas.microsoft.com/office/drawing/2014/main" id="{4CE40871-C04E-55FE-DD8F-A1AE56336E45}"/>
              </a:ext>
            </a:extLst>
          </p:cNvPr>
          <p:cNvSpPr txBox="1"/>
          <p:nvPr/>
        </p:nvSpPr>
        <p:spPr>
          <a:xfrm>
            <a:off x="2057400" y="1206904"/>
            <a:ext cx="3824777" cy="2862322"/>
          </a:xfrm>
          <a:prstGeom prst="rect">
            <a:avLst/>
          </a:prstGeom>
          <a:noFill/>
        </p:spPr>
        <p:txBody>
          <a:bodyPr wrap="square" rtlCol="0">
            <a:spAutoFit/>
          </a:bodyPr>
          <a:lstStyle/>
          <a:p>
            <a:r>
              <a:rPr lang="nl-BE" sz="2000" b="1" dirty="0"/>
              <a:t>Onafhankelijk Financieel Makelaar</a:t>
            </a:r>
          </a:p>
          <a:p>
            <a:endParaRPr lang="nl-BE" sz="2000" dirty="0"/>
          </a:p>
          <a:p>
            <a:pPr algn="ctr"/>
            <a:r>
              <a:rPr lang="nl-BE" sz="2000" dirty="0"/>
              <a:t>Kredieten</a:t>
            </a:r>
          </a:p>
          <a:p>
            <a:pPr algn="ctr"/>
            <a:endParaRPr lang="nl-BE" sz="2000" dirty="0"/>
          </a:p>
          <a:p>
            <a:pPr algn="ctr"/>
            <a:r>
              <a:rPr lang="nl-BE" sz="2000" dirty="0"/>
              <a:t>Verzekeringen</a:t>
            </a:r>
          </a:p>
          <a:p>
            <a:pPr algn="ctr"/>
            <a:endParaRPr lang="nl-BE" sz="2000" dirty="0"/>
          </a:p>
          <a:p>
            <a:pPr algn="ctr"/>
            <a:r>
              <a:rPr lang="nl-BE" sz="2000" dirty="0"/>
              <a:t>Beleggingen</a:t>
            </a:r>
          </a:p>
          <a:p>
            <a:endParaRPr lang="nl-BE" sz="2000" b="1" dirty="0"/>
          </a:p>
        </p:txBody>
      </p:sp>
      <p:sp>
        <p:nvSpPr>
          <p:cNvPr id="20" name="Tekstvak 19">
            <a:extLst>
              <a:ext uri="{FF2B5EF4-FFF2-40B4-BE49-F238E27FC236}">
                <a16:creationId xmlns:a16="http://schemas.microsoft.com/office/drawing/2014/main" id="{6EF126E4-3F28-6A37-1361-15207B76D981}"/>
              </a:ext>
            </a:extLst>
          </p:cNvPr>
          <p:cNvSpPr txBox="1"/>
          <p:nvPr/>
        </p:nvSpPr>
        <p:spPr>
          <a:xfrm>
            <a:off x="6210763" y="1206904"/>
            <a:ext cx="2897389" cy="3908762"/>
          </a:xfrm>
          <a:prstGeom prst="rect">
            <a:avLst/>
          </a:prstGeom>
          <a:noFill/>
        </p:spPr>
        <p:txBody>
          <a:bodyPr wrap="square" rtlCol="0">
            <a:spAutoFit/>
          </a:bodyPr>
          <a:lstStyle/>
          <a:p>
            <a:r>
              <a:rPr lang="nl-BE" sz="1900" b="1" dirty="0"/>
              <a:t>Ouders</a:t>
            </a:r>
            <a:r>
              <a:rPr lang="nl-BE" sz="1900" dirty="0"/>
              <a:t> v. </a:t>
            </a:r>
            <a:r>
              <a:rPr lang="nl-BE" sz="1900" dirty="0" err="1"/>
              <a:t>kids</a:t>
            </a:r>
            <a:r>
              <a:rPr lang="nl-BE" sz="1900" dirty="0"/>
              <a:t> +  ADHD</a:t>
            </a:r>
          </a:p>
          <a:p>
            <a:endParaRPr lang="nl-BE" sz="1900" dirty="0"/>
          </a:p>
          <a:p>
            <a:r>
              <a:rPr lang="nl-BE" sz="1900" b="1" dirty="0"/>
              <a:t>Volwassenen</a:t>
            </a:r>
            <a:r>
              <a:rPr lang="nl-BE" sz="1900" dirty="0"/>
              <a:t> + ADHD</a:t>
            </a:r>
          </a:p>
          <a:p>
            <a:endParaRPr lang="nl-BE" sz="1900" dirty="0"/>
          </a:p>
          <a:p>
            <a:r>
              <a:rPr lang="nl-BE" sz="1900" dirty="0"/>
              <a:t>TOP </a:t>
            </a:r>
            <a:r>
              <a:rPr lang="nl-BE" sz="1900" b="1" dirty="0"/>
              <a:t>Sporters</a:t>
            </a:r>
          </a:p>
          <a:p>
            <a:endParaRPr lang="nl-BE" sz="1900" b="1" dirty="0"/>
          </a:p>
          <a:p>
            <a:endParaRPr lang="nl-BE" sz="1900" dirty="0"/>
          </a:p>
          <a:p>
            <a:r>
              <a:rPr lang="nl-BE" sz="1900" b="1" dirty="0"/>
              <a:t>Opleiding tot ADHD Coach</a:t>
            </a:r>
          </a:p>
          <a:p>
            <a:endParaRPr lang="nl-BE" sz="1900" dirty="0"/>
          </a:p>
          <a:p>
            <a:r>
              <a:rPr lang="nl-BE" sz="1900" dirty="0"/>
              <a:t>Coaches, therapeuten, psychologen, … </a:t>
            </a:r>
          </a:p>
          <a:p>
            <a:endParaRPr lang="nl-BE" sz="2000" b="1" dirty="0"/>
          </a:p>
        </p:txBody>
      </p:sp>
      <p:sp>
        <p:nvSpPr>
          <p:cNvPr id="21" name="Tekstvak 20">
            <a:extLst>
              <a:ext uri="{FF2B5EF4-FFF2-40B4-BE49-F238E27FC236}">
                <a16:creationId xmlns:a16="http://schemas.microsoft.com/office/drawing/2014/main" id="{6FA320F7-AB8D-834B-403C-53DFD4045AF1}"/>
              </a:ext>
            </a:extLst>
          </p:cNvPr>
          <p:cNvSpPr txBox="1"/>
          <p:nvPr/>
        </p:nvSpPr>
        <p:spPr>
          <a:xfrm>
            <a:off x="9108152" y="1092168"/>
            <a:ext cx="3002280" cy="3447098"/>
          </a:xfrm>
          <a:prstGeom prst="rect">
            <a:avLst/>
          </a:prstGeom>
          <a:noFill/>
        </p:spPr>
        <p:txBody>
          <a:bodyPr wrap="square" rtlCol="0">
            <a:spAutoFit/>
          </a:bodyPr>
          <a:lstStyle/>
          <a:p>
            <a:r>
              <a:rPr lang="nl-BE" b="1" dirty="0"/>
              <a:t>Ondernemers</a:t>
            </a:r>
            <a:r>
              <a:rPr lang="nl-BE" dirty="0"/>
              <a:t> + ADHD</a:t>
            </a:r>
          </a:p>
          <a:p>
            <a:endParaRPr lang="nl-BE" sz="2000" dirty="0"/>
          </a:p>
          <a:p>
            <a:r>
              <a:rPr lang="nl-BE" sz="2000" b="1" dirty="0"/>
              <a:t>C-suites</a:t>
            </a:r>
            <a:r>
              <a:rPr lang="nl-BE" sz="2000" dirty="0"/>
              <a:t> </a:t>
            </a:r>
            <a:r>
              <a:rPr lang="nl-BE" dirty="0"/>
              <a:t>(CEO, CFO, …) </a:t>
            </a:r>
          </a:p>
          <a:p>
            <a:pPr algn="ctr"/>
            <a:r>
              <a:rPr lang="nl-BE" sz="2000" dirty="0"/>
              <a:t>&amp; </a:t>
            </a:r>
          </a:p>
          <a:p>
            <a:pPr algn="ctr"/>
            <a:endParaRPr lang="nl-BE" sz="2000" dirty="0"/>
          </a:p>
          <a:p>
            <a:pPr algn="ctr"/>
            <a:r>
              <a:rPr lang="nl-BE" sz="2000" b="1" dirty="0"/>
              <a:t>Team</a:t>
            </a:r>
          </a:p>
          <a:p>
            <a:pPr algn="ctr"/>
            <a:endParaRPr lang="nl-BE" sz="2000" b="1" dirty="0"/>
          </a:p>
          <a:p>
            <a:pPr algn="ctr"/>
            <a:endParaRPr lang="nl-BE" sz="2000" b="1" dirty="0"/>
          </a:p>
          <a:p>
            <a:pPr algn="ctr"/>
            <a:r>
              <a:rPr lang="nl-BE" sz="2000" b="1" dirty="0"/>
              <a:t>Podcast Host:</a:t>
            </a:r>
          </a:p>
          <a:p>
            <a:pPr algn="ctr"/>
            <a:endParaRPr lang="nl-BE" sz="2000" b="1" dirty="0"/>
          </a:p>
          <a:p>
            <a:pPr algn="ctr"/>
            <a:r>
              <a:rPr lang="nl-BE" sz="2000" dirty="0"/>
              <a:t>ADHD bij Ondernemers</a:t>
            </a:r>
          </a:p>
        </p:txBody>
      </p:sp>
      <p:sp>
        <p:nvSpPr>
          <p:cNvPr id="22" name="Tekstvak 21">
            <a:extLst>
              <a:ext uri="{FF2B5EF4-FFF2-40B4-BE49-F238E27FC236}">
                <a16:creationId xmlns:a16="http://schemas.microsoft.com/office/drawing/2014/main" id="{B061B7DD-1E8F-D894-18C8-183782076787}"/>
              </a:ext>
            </a:extLst>
          </p:cNvPr>
          <p:cNvSpPr txBox="1"/>
          <p:nvPr/>
        </p:nvSpPr>
        <p:spPr>
          <a:xfrm>
            <a:off x="216475" y="4225137"/>
            <a:ext cx="1783543" cy="400110"/>
          </a:xfrm>
          <a:prstGeom prst="rect">
            <a:avLst/>
          </a:prstGeom>
          <a:noFill/>
        </p:spPr>
        <p:txBody>
          <a:bodyPr wrap="square" rtlCol="0">
            <a:spAutoFit/>
          </a:bodyPr>
          <a:lstStyle/>
          <a:p>
            <a:r>
              <a:rPr lang="nl-BE" sz="2000" dirty="0"/>
              <a:t>Sociaal leven</a:t>
            </a:r>
          </a:p>
        </p:txBody>
      </p:sp>
    </p:spTree>
    <p:extLst>
      <p:ext uri="{BB962C8B-B14F-4D97-AF65-F5344CB8AC3E}">
        <p14:creationId xmlns:p14="http://schemas.microsoft.com/office/powerpoint/2010/main" val="386806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 calcmode="lin" valueType="num">
                                      <p:cBhvr additive="base">
                                        <p:cTn id="4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7" grpId="0"/>
      <p:bldP spid="18" grpId="0"/>
      <p:bldP spid="19" grpId="0"/>
      <p:bldP spid="20" grpId="0"/>
      <p:bldP spid="21" grpId="0"/>
      <p:bldP spid="22" grpId="0"/>
    </p:bldLst>
  </p:timing>
</p:sld>
</file>

<file path=ppt/theme/theme1.xml><?xml version="1.0" encoding="utf-8"?>
<a:theme xmlns:a="http://schemas.openxmlformats.org/drawingml/2006/main" name="Kantoorthema">
  <a:themeElements>
    <a:clrScheme name="MIntkleuren">
      <a:dk1>
        <a:srgbClr val="7F7F7F"/>
      </a:dk1>
      <a:lt1>
        <a:sysClr val="window" lastClr="FFFFFF"/>
      </a:lt1>
      <a:dk2>
        <a:srgbClr val="3AA2B0"/>
      </a:dk2>
      <a:lt2>
        <a:srgbClr val="C6E7EC"/>
      </a:lt2>
      <a:accent1>
        <a:srgbClr val="77C8D3"/>
      </a:accent1>
      <a:accent2>
        <a:srgbClr val="E1E9EB"/>
      </a:accent2>
      <a:accent3>
        <a:srgbClr val="2C7D88"/>
      </a:accent3>
      <a:accent4>
        <a:srgbClr val="C8C7C2"/>
      </a:accent4>
      <a:accent5>
        <a:srgbClr val="E1E1E3"/>
      </a:accent5>
      <a:accent6>
        <a:srgbClr val="CBE8EB"/>
      </a:accent6>
      <a:hlink>
        <a:srgbClr val="2998E3"/>
      </a:hlink>
      <a:folHlink>
        <a:srgbClr val="8C8C8C"/>
      </a:folHlink>
    </a:clrScheme>
    <a:fontScheme name="Aangepast 1">
      <a:majorFont>
        <a:latin typeface="Yu Gothic"/>
        <a:ea typeface=""/>
        <a:cs typeface=""/>
      </a:majorFont>
      <a:minorFont>
        <a:latin typeface="Yu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2280</Words>
  <Application>Microsoft Office PowerPoint</Application>
  <PresentationFormat>Breedbeeld</PresentationFormat>
  <Paragraphs>484</Paragraphs>
  <Slides>51</Slides>
  <Notes>50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51</vt:i4>
      </vt:variant>
    </vt:vector>
  </HeadingPairs>
  <TitlesOfParts>
    <vt:vector size="60" baseType="lpstr">
      <vt:lpstr>Yu Gothic</vt:lpstr>
      <vt:lpstr>Arial</vt:lpstr>
      <vt:lpstr>Calibri</vt:lpstr>
      <vt:lpstr>Segoe UI Emoji</vt:lpstr>
      <vt:lpstr>Symbol</vt:lpstr>
      <vt:lpstr>Times New Roman</vt:lpstr>
      <vt:lpstr>ui-sans-serif</vt:lpstr>
      <vt:lpstr>Wingdings</vt:lpstr>
      <vt:lpstr>Kantoorthema</vt:lpstr>
      <vt:lpstr>ADHD   =   Basis voor een Business Imperium  </vt:lpstr>
      <vt:lpstr>Extra vragen?   DM staat open, zie chat </vt:lpstr>
      <vt:lpstr>WETENSCHAP </vt:lpstr>
      <vt:lpstr>PowerPoint-presentatie</vt:lpstr>
      <vt:lpstr>  Herken jij dit ook?</vt:lpstr>
      <vt:lpstr>PowerPoint-presentatie</vt:lpstr>
      <vt:lpstr>Waarom doe ik dit?</vt:lpstr>
      <vt:lpstr>- Echtgenoot: ADHD + ASS + HB </vt:lpstr>
      <vt:lpstr>PowerPoint-presentatie</vt:lpstr>
      <vt:lpstr>Onze uitdagingen als ondernemende ADHD’er?</vt:lpstr>
      <vt:lpstr>Waarom is het nu zo moeilijk?</vt:lpstr>
      <vt:lpstr>In oplossingen denken</vt:lpstr>
      <vt:lpstr>ADHD en ik</vt:lpstr>
      <vt:lpstr>PowerPoint-presentatie</vt:lpstr>
      <vt:lpstr>PowerPoint-presentatie</vt:lpstr>
      <vt:lpstr>PowerPoint-presentatie</vt:lpstr>
      <vt:lpstr>Ik mik op GOUD</vt:lpstr>
      <vt:lpstr>Grootste doorbraak =&gt; GOUD  Accepteren   ≠   Waarderen</vt:lpstr>
      <vt:lpstr>PowerPoint-presentatie</vt:lpstr>
      <vt:lpstr>Feiten</vt:lpstr>
      <vt:lpstr>PowerPoint-presentatie</vt:lpstr>
      <vt:lpstr>PowerPoint-presentatie</vt:lpstr>
      <vt:lpstr>PowerPoint-presentatie</vt:lpstr>
      <vt:lpstr>PowerPoint-presentatie</vt:lpstr>
      <vt:lpstr>PowerPoint-presentatie</vt:lpstr>
      <vt:lpstr>PowerPoint-presentatie</vt:lpstr>
      <vt:lpstr>PowerPoint-presentatie</vt:lpstr>
      <vt:lpstr>Feiten</vt:lpstr>
      <vt:lpstr>BASIS voor Business Imperium </vt:lpstr>
      <vt:lpstr>BASIS voor Business Imperium </vt:lpstr>
      <vt:lpstr>BASIS voor Business Imperium </vt:lpstr>
      <vt:lpstr>BASIS voor Business Imperium </vt:lpstr>
      <vt:lpstr>BASIS voor Business Imperium </vt:lpstr>
      <vt:lpstr>BASIS voor Business Imperium </vt:lpstr>
      <vt:lpstr>Grootste doorbraak =&gt; GOUD  Accepteren  ≠   Waarderen</vt:lpstr>
      <vt:lpstr>Aanpassen?  Weg dat harnas of hokje!</vt:lpstr>
      <vt:lpstr>Ochtend mens / avond mens</vt:lpstr>
      <vt:lpstr>Brand  = verschillende businessen  1 rode draad</vt:lpstr>
      <vt:lpstr>Ideale klant niet leuk?  Uitgegroeid</vt:lpstr>
      <vt:lpstr>Start with the end in mind </vt:lpstr>
      <vt:lpstr>Start with the end in mind   </vt:lpstr>
      <vt:lpstr>Cyclisch: per 6 weken of kwartaal</vt:lpstr>
      <vt:lpstr> (Nor)Adrenaline  i.p.v.  Dopamine </vt:lpstr>
      <vt:lpstr>PowerPoint-presentatie</vt:lpstr>
      <vt:lpstr>Uitstelgedrag</vt:lpstr>
      <vt:lpstr> ADHD &amp; A.I.  </vt:lpstr>
      <vt:lpstr>PowerPoint-presentatie</vt:lpstr>
      <vt:lpstr>PowerPoint-presentatie</vt:lpstr>
      <vt:lpstr>Jouw kind heeft ADHD?    </vt:lpstr>
      <vt:lpstr>Mogelijk voor iets heel groot voorbestemd!  </vt:lpstr>
      <vt:lpstr>Bedankt voor jullie FOCUS!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WEBINAR</dc:title>
  <dc:creator>Tatiana Rombaut</dc:creator>
  <cp:lastModifiedBy>Louise Rolland</cp:lastModifiedBy>
  <cp:revision>148</cp:revision>
  <dcterms:created xsi:type="dcterms:W3CDTF">2022-01-20T16:10:56Z</dcterms:created>
  <dcterms:modified xsi:type="dcterms:W3CDTF">2025-06-15T02:05:11Z</dcterms:modified>
</cp:coreProperties>
</file>