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86" d="100"/>
          <a:sy n="86" d="100"/>
        </p:scale>
        <p:origin x="27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2C56DF-469B-007B-1AEC-397862DB8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F248BB8-5E95-81DF-F670-7C2971DC8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152C84-BE8B-B7ED-68F9-B3152F8C1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524-DDB0-4EC3-9620-BF28A4C8DDA3}" type="datetimeFigureOut">
              <a:rPr lang="nl-BE" smtClean="0"/>
              <a:t>5/05/2025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6A8087-54CD-9915-D901-38331F70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681429-5622-B289-71D1-77AF5394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4FAF-BBB4-4333-8851-48565E5B73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4725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64705-F65E-0272-2855-292DD1039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2273918-AB89-7B13-4E46-9BB156A91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741D94-E30B-FD0A-7FF3-55BA62FE0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524-DDB0-4EC3-9620-BF28A4C8DDA3}" type="datetimeFigureOut">
              <a:rPr lang="nl-BE" smtClean="0"/>
              <a:t>5/05/2025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F74ED2-E221-5493-7209-3B464ADA6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209A7C-E75A-8934-9D2D-568DF1270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4FAF-BBB4-4333-8851-48565E5B73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913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2115192-B019-844C-C223-BE8A71EC1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199B8F7-05DF-1ACC-6EA3-0153C4CE8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9AEC8B-564A-26B2-7C93-27FAA0ED8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524-DDB0-4EC3-9620-BF28A4C8DDA3}" type="datetimeFigureOut">
              <a:rPr lang="nl-BE" smtClean="0"/>
              <a:t>5/05/2025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A12E17-98F0-E61F-2C06-560D82F50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702E04-2241-7E4A-2D32-9B7C235E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4FAF-BBB4-4333-8851-48565E5B73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838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B0ABC7-2F02-62EA-3AA9-F4302F67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261A4B-162C-4834-BA82-A526C8E8C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E87079-0967-28C7-733A-A30CECA6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524-DDB0-4EC3-9620-BF28A4C8DDA3}" type="datetimeFigureOut">
              <a:rPr lang="nl-BE" smtClean="0"/>
              <a:t>5/05/2025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32C0B7-4D78-5343-EC34-4B1684C2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3B8B56-C7D7-9AD5-DD67-1C01E11B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4FAF-BBB4-4333-8851-48565E5B73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459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84220D-279B-7FAD-D7C6-4323F8F8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DF212E9-858B-4D78-B09A-A9385EECC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69286E-17D8-966F-5B8F-4D90260DB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524-DDB0-4EC3-9620-BF28A4C8DDA3}" type="datetimeFigureOut">
              <a:rPr lang="nl-BE" smtClean="0"/>
              <a:t>5/05/2025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A296A7-497B-1426-8096-8F4B56789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368E21-9BEB-B5C4-ACF1-A1567738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4FAF-BBB4-4333-8851-48565E5B73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4371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0FD24-4D5D-7749-C1C8-16B9020AC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F5B634-03FA-D314-F3A1-F3AD4862E0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5733C2-908F-2F34-55FB-E950F1006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88F5586-D662-4AF6-3BC2-C0643CAFA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524-DDB0-4EC3-9620-BF28A4C8DDA3}" type="datetimeFigureOut">
              <a:rPr lang="nl-BE" smtClean="0"/>
              <a:t>5/05/2025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2EB9ED-308B-DB40-6024-A5081DA1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EAFA9CE-1B37-95EA-4C44-5AD789800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4FAF-BBB4-4333-8851-48565E5B73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692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D93576-526E-168A-222F-3BAD1065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97E319-7F61-353A-B652-0F0ABC28E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19A81D8-6714-89EE-93AC-71E9A6DBA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932724A-970B-6952-0E95-0896E4062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9FE636F-2368-09DD-F14D-28980BD20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406530D-57C9-1BB2-CB7D-30A40DCB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524-DDB0-4EC3-9620-BF28A4C8DDA3}" type="datetimeFigureOut">
              <a:rPr lang="nl-BE" smtClean="0"/>
              <a:t>5/05/2025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22154AF-D981-C78E-33CE-0AD3B17E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393907E-F22C-10E5-8F17-0304C3C7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4FAF-BBB4-4333-8851-48565E5B73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639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95C02-87C3-9EB0-D57A-0B78B06F9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4F3C03F-E46D-C1B6-5899-014DA0D6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524-DDB0-4EC3-9620-BF28A4C8DDA3}" type="datetimeFigureOut">
              <a:rPr lang="nl-BE" smtClean="0"/>
              <a:t>5/05/2025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C080BE6-422A-F75B-418F-8BBDEEB0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C1231D2-452F-E535-00AF-F2B9FE75C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4FAF-BBB4-4333-8851-48565E5B73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204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FD47B1E-83EA-5C05-B1F2-D476941A4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524-DDB0-4EC3-9620-BF28A4C8DDA3}" type="datetimeFigureOut">
              <a:rPr lang="nl-BE" smtClean="0"/>
              <a:t>5/05/2025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DE475B8-BF4C-6D1F-7969-CABDF35C5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024A68-06A0-AA72-355B-657B42B6F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4FAF-BBB4-4333-8851-48565E5B73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547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FF7286-2A34-1AEF-983C-29176BD84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F42E31-1BE4-8500-1F68-5A5900512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D63200-1B42-06FC-62DF-FC24400E1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3B80096-F8D8-12CC-18B3-3EBF4058C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524-DDB0-4EC3-9620-BF28A4C8DDA3}" type="datetimeFigureOut">
              <a:rPr lang="nl-BE" smtClean="0"/>
              <a:t>5/05/2025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C3AB083-D626-62FB-7149-D528ADF44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320FF85-626D-9374-01DA-B53FFDAC8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4FAF-BBB4-4333-8851-48565E5B73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264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4961CA-662C-17A3-5247-8634F9D2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6ACDA01-39D1-911E-713E-C1807F10B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F298C68-EBEA-AA6E-01DB-259125DE2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9AAE38C-F5B1-DE95-931C-C5CEF53D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524-DDB0-4EC3-9620-BF28A4C8DDA3}" type="datetimeFigureOut">
              <a:rPr lang="nl-BE" smtClean="0"/>
              <a:t>5/05/2025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256D6B2-7CC2-8254-4E28-BB2F7A944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A9C5CB1-EE64-5561-8513-703CDB57C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4FAF-BBB4-4333-8851-48565E5B73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812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0CF6294-D6EC-185E-80B0-15FC8633A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2B687B-6813-B9BF-2D24-4A0A50C24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024800-7763-B96A-75DD-E6EE69CF2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F5524-DDB0-4EC3-9620-BF28A4C8DDA3}" type="datetimeFigureOut">
              <a:rPr lang="nl-BE" smtClean="0"/>
              <a:t>5/05/2025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33E080-20CA-4225-52B9-A099BB6DE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84E7FF-6B05-B839-D2DD-A2B3CBDC3E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B4FAF-BBB4-4333-8851-48565E5B73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97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ssvdimages.be/" TargetMode="External"/><Relationship Id="rId3" Type="http://schemas.openxmlformats.org/officeDocument/2006/relationships/hyperlink" Target="http://www.instagram.com/creation_activism" TargetMode="External"/><Relationship Id="rId7" Type="http://schemas.openxmlformats.org/officeDocument/2006/relationships/hyperlink" Target="http://www.tessvdartists.be/" TargetMode="External"/><Relationship Id="rId2" Type="http://schemas.openxmlformats.org/officeDocument/2006/relationships/hyperlink" Target="http://www.tiktok.com/creation_activis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tessvandeynse_movies" TargetMode="External"/><Relationship Id="rId5" Type="http://schemas.openxmlformats.org/officeDocument/2006/relationships/hyperlink" Target="http://www.instagram.com/tessvandeynse_photo" TargetMode="External"/><Relationship Id="rId4" Type="http://schemas.openxmlformats.org/officeDocument/2006/relationships/hyperlink" Target="http://www.instagram.com/tessvandeynse_ar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E8034F-A033-4AB5-EDE0-4231E99521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Reizen en vrije tijd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CA3B8A8-184E-6ABC-138D-C6FD676A0B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Niet altijd vanzelfsprekend als persoon met autisme</a:t>
            </a:r>
          </a:p>
        </p:txBody>
      </p:sp>
    </p:spTree>
    <p:extLst>
      <p:ext uri="{BB962C8B-B14F-4D97-AF65-F5344CB8AC3E}">
        <p14:creationId xmlns:p14="http://schemas.microsoft.com/office/powerpoint/2010/main" val="381798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3A4330-B6FD-8713-5F3A-523DEF3F1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Mijn hobby’s en interesses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55FFB4C-0D8D-CB65-1142-05632E808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nl-BE" dirty="0"/>
              <a:t>Vrijwilligerswerk</a:t>
            </a:r>
          </a:p>
          <a:p>
            <a:pPr marL="285750" indent="-285750">
              <a:buFontTx/>
              <a:buChar char="-"/>
            </a:pPr>
            <a:r>
              <a:rPr lang="nl-BE" dirty="0"/>
              <a:t>Theater en concerten bezoeken</a:t>
            </a:r>
          </a:p>
          <a:p>
            <a:pPr marL="285750" indent="-285750">
              <a:buFontTx/>
              <a:buChar char="-"/>
            </a:pPr>
            <a:r>
              <a:rPr lang="nl-BE" dirty="0"/>
              <a:t>Kunst maken (foto’s, video’s, tekeningen, comics, illustraties, grafische vormgeving)</a:t>
            </a:r>
          </a:p>
          <a:p>
            <a:pPr marL="285750" indent="-285750">
              <a:buFontTx/>
              <a:buChar char="-"/>
            </a:pPr>
            <a:r>
              <a:rPr lang="nl-BE" dirty="0"/>
              <a:t>Lezen</a:t>
            </a:r>
          </a:p>
          <a:p>
            <a:pPr marL="285750" indent="-285750">
              <a:buFontTx/>
              <a:buChar char="-"/>
            </a:pPr>
            <a:r>
              <a:rPr lang="nl-BE" dirty="0"/>
              <a:t>Naar de cinema gaan</a:t>
            </a:r>
          </a:p>
          <a:p>
            <a:pPr marL="285750" indent="-285750">
              <a:buFontTx/>
              <a:buChar char="-"/>
            </a:pPr>
            <a:r>
              <a:rPr lang="nl-BE" dirty="0"/>
              <a:t>Ecologisch en duurzaam leven</a:t>
            </a:r>
          </a:p>
          <a:p>
            <a:pPr marL="285750" indent="-285750">
              <a:buFontTx/>
              <a:buChar char="-"/>
            </a:pPr>
            <a:r>
              <a:rPr lang="nl-BE" dirty="0"/>
              <a:t>Feminisme</a:t>
            </a:r>
          </a:p>
          <a:p>
            <a:pPr marL="285750" indent="-285750">
              <a:buFontTx/>
              <a:buChar char="-"/>
            </a:pPr>
            <a:r>
              <a:rPr lang="nl-BE" dirty="0"/>
              <a:t>Mensen- en dierenrechten</a:t>
            </a:r>
          </a:p>
          <a:p>
            <a:pPr marL="285750" indent="-285750">
              <a:buFontTx/>
              <a:buChar char="-"/>
            </a:pPr>
            <a:r>
              <a:rPr lang="nl-BE" dirty="0"/>
              <a:t>Reizen en daguitstappen</a:t>
            </a:r>
          </a:p>
          <a:p>
            <a:pPr marL="285750" indent="-285750">
              <a:buFontTx/>
              <a:buChar char="-"/>
            </a:pPr>
            <a:r>
              <a:rPr lang="nl-BE" dirty="0"/>
              <a:t>Comedy en spoken word</a:t>
            </a:r>
          </a:p>
          <a:p>
            <a:endParaRPr lang="nl-BE" dirty="0"/>
          </a:p>
          <a:p>
            <a:endParaRPr lang="nl-BE" dirty="0"/>
          </a:p>
          <a:p>
            <a:pPr marL="285750" indent="-285750">
              <a:buFontTx/>
              <a:buChar char="-"/>
            </a:pPr>
            <a:endParaRPr lang="nl-BE" dirty="0"/>
          </a:p>
          <a:p>
            <a:endParaRPr lang="nl-BE" dirty="0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24BFBBDC-5D0E-5FC2-93A7-C65CEA93B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679" y="987425"/>
            <a:ext cx="3655218" cy="4873625"/>
          </a:xfrm>
        </p:spPr>
      </p:pic>
    </p:spTree>
    <p:extLst>
      <p:ext uri="{BB962C8B-B14F-4D97-AF65-F5344CB8AC3E}">
        <p14:creationId xmlns:p14="http://schemas.microsoft.com/office/powerpoint/2010/main" val="193516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13187BB-1CFB-1FE7-8019-FAA156C77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2202873" cy="14685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9C226DE-8ED7-0B6B-0A4F-44D395232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04" y="5064908"/>
            <a:ext cx="2557279" cy="179309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9890302-A0D4-64E3-9E7C-FCABCCE93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2388" y="4239490"/>
            <a:ext cx="923832" cy="261850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92AD22A-D8F5-2BA8-DDF6-105C3AFF2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2" y="0"/>
            <a:ext cx="3126712" cy="208429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5EFCB81-A525-3469-8A27-742CEB1BF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190"/>
            <a:ext cx="2864949" cy="190996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A96D629-A47F-8BBD-1C75-14AB49683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60" y="166253"/>
            <a:ext cx="2006138" cy="300920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15D7EC2-9942-A595-70EC-A5F0171B9B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18" y="3884816"/>
            <a:ext cx="1871287" cy="280693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FE9A2DF-BC3E-28E7-F0B9-CC00D0FF2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1" y="4283827"/>
            <a:ext cx="1605280" cy="240792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15235679-A6E6-CB90-597D-70161ACD3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0" y="2353313"/>
            <a:ext cx="2420389" cy="242038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D8293D1C-B0B0-29B3-3DDB-399B96B56A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53" y="2353313"/>
            <a:ext cx="2297255" cy="153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3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5CAFC-C3BC-4CB0-57E8-247817D8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Reizen en daguitstappen: niet altijd duur?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3BB715-F2F9-3419-ED48-6A5AD9F07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 ruil voor vrijwilligerswerk: gratis filmtickets, terugbetaling openbaar vervoer, gratis bijwonen van evenementen</a:t>
            </a:r>
          </a:p>
          <a:p>
            <a:r>
              <a:rPr lang="nl-BE" dirty="0"/>
              <a:t>Gebruik maken van kortingen: museumpas, European </a:t>
            </a:r>
            <a:r>
              <a:rPr lang="nl-BE" dirty="0" err="1"/>
              <a:t>Disability</a:t>
            </a:r>
            <a:r>
              <a:rPr lang="nl-BE" dirty="0"/>
              <a:t> Card, </a:t>
            </a:r>
            <a:r>
              <a:rPr lang="nl-BE" dirty="0" err="1"/>
              <a:t>uitpas</a:t>
            </a:r>
            <a:endParaRPr lang="nl-BE" dirty="0"/>
          </a:p>
          <a:p>
            <a:r>
              <a:rPr lang="nl-BE" dirty="0"/>
              <a:t>Indien mogelijk: eigen lunch en drank meenemen</a:t>
            </a:r>
          </a:p>
          <a:p>
            <a:r>
              <a:rPr lang="nl-BE" dirty="0"/>
              <a:t>Korting bij cursussen en workshops (Mits tonen van bewijzen zoals OMNIO-statuut, verhoogde tegemoetkoming, …)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154C441-0FD1-68D4-15C1-939BCFEFD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8" y="5082194"/>
            <a:ext cx="2676525" cy="17145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519B8AB-8D99-BBDF-F593-D48D9FB48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58" y="5196494"/>
            <a:ext cx="2857500" cy="16002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91CDC4B-0BE1-CCDC-BC84-B44FDBABA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749" y="5103626"/>
            <a:ext cx="26860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60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183D0B-9173-9B62-B272-D6D86EBE2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neem ik mee? + hulpmiddelen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16F1EA-A34B-6BAF-996B-607E709ED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b="1" dirty="0"/>
              <a:t>Rugzak met basisitems:</a:t>
            </a:r>
            <a:r>
              <a:rPr lang="nl-BE" dirty="0"/>
              <a:t> zoals smartphone, huissleutels, pen en papier, powerbank, oordoppen, …</a:t>
            </a:r>
          </a:p>
          <a:p>
            <a:r>
              <a:rPr lang="nl-BE" b="1" dirty="0"/>
              <a:t>Seizoensgebonden items: </a:t>
            </a:r>
            <a:r>
              <a:rPr lang="nl-BE" dirty="0"/>
              <a:t>zonnecrème, muts en handschoenen, muggenmelk, jas en trui, handdoek, pet, …</a:t>
            </a:r>
          </a:p>
          <a:p>
            <a:r>
              <a:rPr lang="nl-BE" b="1" dirty="0"/>
              <a:t>Extra’s:</a:t>
            </a:r>
            <a:r>
              <a:rPr lang="nl-BE" dirty="0"/>
              <a:t> kampeerkrukje, plastieken zakjes voor afval, …</a:t>
            </a:r>
          </a:p>
          <a:p>
            <a:r>
              <a:rPr lang="nl-BE" b="1" dirty="0"/>
              <a:t>Herkenningspunt afspraken als ik in groep wegga</a:t>
            </a: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80089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0F3B0-61B6-1095-767A-3DC17752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Planning reizen en uitstappen: tips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CE087F-7A81-9D08-DBB6-9A40BFCED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000" b="1" dirty="0"/>
              <a:t>Websites en apps: </a:t>
            </a:r>
            <a:r>
              <a:rPr lang="nl-BE" sz="2000" dirty="0"/>
              <a:t>uren openbaar vervoer opzoeken en gebruiken, de weg naar locaties opzoeken, …</a:t>
            </a:r>
          </a:p>
          <a:p>
            <a:r>
              <a:rPr lang="nl-BE" sz="2000" b="1" dirty="0"/>
              <a:t>Meer activiteiten plannen dan je kunt doen: </a:t>
            </a:r>
            <a:r>
              <a:rPr lang="nl-BE" sz="2000" dirty="0"/>
              <a:t>soms is inschatting duur van activiteit moeilijk in te schatten, toeristische attracties zijn tijdelijk gesloten,</a:t>
            </a:r>
          </a:p>
          <a:p>
            <a:r>
              <a:rPr lang="nl-BE" sz="2000" b="1" dirty="0"/>
              <a:t>Aan omstandigheden aanpassen: </a:t>
            </a:r>
            <a:r>
              <a:rPr lang="nl-BE" sz="2000" dirty="0"/>
              <a:t>weer, stakingen, verkeer, …</a:t>
            </a:r>
            <a:endParaRPr lang="nl-BE" sz="2000" b="1" dirty="0"/>
          </a:p>
          <a:p>
            <a:r>
              <a:rPr lang="nl-BE" sz="2000" b="1" dirty="0"/>
              <a:t>Naar de wc gaan waar het mogelijk is: </a:t>
            </a:r>
            <a:r>
              <a:rPr lang="nl-BE" sz="2000" dirty="0"/>
              <a:t>musea, restaurant, …</a:t>
            </a:r>
          </a:p>
          <a:p>
            <a:r>
              <a:rPr lang="nl-BE" sz="2000" b="1" dirty="0"/>
              <a:t>De kleine lettertjes bij inschrijving van activiteiten: </a:t>
            </a:r>
            <a:r>
              <a:rPr lang="nl-BE" sz="2000" dirty="0" err="1"/>
              <a:t>annulatiebeleid</a:t>
            </a:r>
            <a:r>
              <a:rPr lang="nl-BE" sz="2000" dirty="0"/>
              <a:t>, boete betalen bij niet komen opdagen bij gratis evenementen, huisregels, …</a:t>
            </a:r>
            <a:endParaRPr lang="nl-BE" sz="2000" b="1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51078B2-2F85-B727-7114-2F1D5EFE6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66" y="4779740"/>
            <a:ext cx="1949335" cy="109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60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48712-38C6-2F58-B51C-FBE1D07A5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Lege tijd invullen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28D7BF-7898-A354-B5EC-61ACE0BF4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Boek lezen</a:t>
            </a:r>
          </a:p>
          <a:p>
            <a:r>
              <a:rPr lang="nl-BE" dirty="0"/>
              <a:t>Tekeningen maken</a:t>
            </a:r>
          </a:p>
          <a:p>
            <a:r>
              <a:rPr lang="nl-BE" dirty="0"/>
              <a:t>Iets drinken en/ of een snack/maaltijd eten</a:t>
            </a: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3123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7AC0E-F07E-A841-7CA7-355F5F453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Social</a:t>
            </a:r>
            <a:r>
              <a:rPr lang="nl-BE" dirty="0"/>
              <a:t> media en websites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D8A9A1-5180-0858-5A6B-A1D0781DA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000" b="1" dirty="0"/>
              <a:t>Mijn activisme:</a:t>
            </a:r>
          </a:p>
          <a:p>
            <a:r>
              <a:rPr lang="nl-BE" sz="2000" dirty="0">
                <a:hlinkClick r:id="rId2"/>
              </a:rPr>
              <a:t>www.tiktok.com/creation_activism</a:t>
            </a:r>
            <a:endParaRPr lang="nl-BE" sz="2000" dirty="0"/>
          </a:p>
          <a:p>
            <a:r>
              <a:rPr lang="nl-BE" sz="2000" dirty="0">
                <a:hlinkClick r:id="rId3"/>
              </a:rPr>
              <a:t>www.instagram.com/creation_activism</a:t>
            </a:r>
            <a:endParaRPr lang="nl-BE" sz="2000" dirty="0"/>
          </a:p>
          <a:p>
            <a:endParaRPr lang="nl-BE" sz="2000" dirty="0"/>
          </a:p>
          <a:p>
            <a:r>
              <a:rPr lang="nl-BE" sz="2000" dirty="0"/>
              <a:t>Mijn kunst:</a:t>
            </a:r>
          </a:p>
          <a:p>
            <a:r>
              <a:rPr lang="nl-BE" sz="2000" dirty="0">
                <a:hlinkClick r:id="rId4"/>
              </a:rPr>
              <a:t>www.instagram.com/tessvandeynse_art</a:t>
            </a:r>
            <a:endParaRPr lang="nl-BE" sz="2000" dirty="0"/>
          </a:p>
          <a:p>
            <a:r>
              <a:rPr lang="nl-BE" sz="2000" dirty="0">
                <a:hlinkClick r:id="rId5"/>
              </a:rPr>
              <a:t>www.instagram.com/tessvandeynse_photo</a:t>
            </a:r>
            <a:endParaRPr lang="nl-BE" sz="2000" dirty="0"/>
          </a:p>
          <a:p>
            <a:r>
              <a:rPr lang="nl-BE" sz="2000" dirty="0">
                <a:hlinkClick r:id="rId6"/>
              </a:rPr>
              <a:t>www.youtube.com/tessvandeynse_movies</a:t>
            </a:r>
            <a:endParaRPr lang="nl-BE" sz="2000" dirty="0"/>
          </a:p>
          <a:p>
            <a:r>
              <a:rPr lang="nl-BE" sz="2000" dirty="0">
                <a:hlinkClick r:id="rId7"/>
              </a:rPr>
              <a:t>www.tessvdartists.be</a:t>
            </a:r>
            <a:endParaRPr lang="nl-BE" sz="2000" dirty="0"/>
          </a:p>
          <a:p>
            <a:r>
              <a:rPr lang="nl-BE" sz="2000" dirty="0">
                <a:hlinkClick r:id="rId8"/>
              </a:rPr>
              <a:t>www.tessvdimages.be</a:t>
            </a:r>
            <a:endParaRPr lang="nl-BE" sz="2000" dirty="0"/>
          </a:p>
          <a:p>
            <a:endParaRPr lang="nl-BE" sz="2000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5792979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358</Words>
  <Application>Microsoft Office PowerPoint</Application>
  <PresentationFormat>Breedbeeld</PresentationFormat>
  <Paragraphs>46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Reizen en vrije tijd</vt:lpstr>
      <vt:lpstr>Mijn hobby’s en interesses</vt:lpstr>
      <vt:lpstr>PowerPoint-presentatie</vt:lpstr>
      <vt:lpstr>Reizen en daguitstappen: niet altijd duur?</vt:lpstr>
      <vt:lpstr>Wat neem ik mee? + hulpmiddelen</vt:lpstr>
      <vt:lpstr>Planning reizen en uitstappen: tips</vt:lpstr>
      <vt:lpstr>Lege tijd invullen</vt:lpstr>
      <vt:lpstr>Social media en websites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Tess Van Deynse</dc:creator>
  <cp:lastModifiedBy>Tess Van Deynse</cp:lastModifiedBy>
  <cp:revision>37</cp:revision>
  <dcterms:created xsi:type="dcterms:W3CDTF">2025-05-04T22:26:39Z</dcterms:created>
  <dcterms:modified xsi:type="dcterms:W3CDTF">2025-05-04T23:37:54Z</dcterms:modified>
</cp:coreProperties>
</file>