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2"/>
  </p:notesMasterIdLst>
  <p:sldIdLst>
    <p:sldId id="585" r:id="rId5"/>
    <p:sldId id="587" r:id="rId6"/>
    <p:sldId id="608" r:id="rId7"/>
    <p:sldId id="609" r:id="rId8"/>
    <p:sldId id="610" r:id="rId9"/>
    <p:sldId id="607" r:id="rId10"/>
    <p:sldId id="601" r:id="rId11"/>
    <p:sldId id="602" r:id="rId12"/>
    <p:sldId id="613" r:id="rId13"/>
    <p:sldId id="504" r:id="rId14"/>
    <p:sldId id="612" r:id="rId15"/>
    <p:sldId id="600" r:id="rId16"/>
    <p:sldId id="603" r:id="rId17"/>
    <p:sldId id="605" r:id="rId18"/>
    <p:sldId id="499" r:id="rId19"/>
    <p:sldId id="495" r:id="rId20"/>
    <p:sldId id="606" r:id="rId21"/>
    <p:sldId id="614" r:id="rId22"/>
    <p:sldId id="615" r:id="rId23"/>
    <p:sldId id="491" r:id="rId24"/>
    <p:sldId id="616" r:id="rId25"/>
    <p:sldId id="594" r:id="rId26"/>
    <p:sldId id="595" r:id="rId27"/>
    <p:sldId id="591" r:id="rId28"/>
    <p:sldId id="596" r:id="rId29"/>
    <p:sldId id="593" r:id="rId30"/>
    <p:sldId id="590" r:id="rId31"/>
    <p:sldId id="597" r:id="rId32"/>
    <p:sldId id="575" r:id="rId33"/>
    <p:sldId id="599" r:id="rId34"/>
    <p:sldId id="573" r:id="rId35"/>
    <p:sldId id="617" r:id="rId36"/>
    <p:sldId id="618" r:id="rId37"/>
    <p:sldId id="535" r:id="rId38"/>
    <p:sldId id="579" r:id="rId39"/>
    <p:sldId id="532" r:id="rId40"/>
    <p:sldId id="533" r:id="rId41"/>
    <p:sldId id="534" r:id="rId42"/>
    <p:sldId id="583" r:id="rId43"/>
    <p:sldId id="582" r:id="rId44"/>
    <p:sldId id="537" r:id="rId45"/>
    <p:sldId id="620" r:id="rId46"/>
    <p:sldId id="619" r:id="rId47"/>
    <p:sldId id="621" r:id="rId48"/>
    <p:sldId id="622" r:id="rId49"/>
    <p:sldId id="623" r:id="rId50"/>
    <p:sldId id="570"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720FF-E436-D0C9-13E3-C67783A117BD}" v="105" dt="2025-06-13T08:54:13.107"/>
    <p1510:client id="{4FCF170F-0F9B-3EB0-6B5C-3ADD7523284B}" v="717" dt="2025-06-13T13:30:30.300"/>
    <p1510:client id="{6198DC52-D20F-811E-8FF8-2C3B39A4BD6A}" v="429" dt="2025-06-13T14:20:41.254"/>
    <p1510:client id="{6D6B2D31-7FF7-C5DC-BB7D-C3E929434D1F}" v="3710" dt="2025-06-14T16:03:09.272"/>
    <p1510:client id="{9039E67E-9497-DA92-91E0-1540C9D24F27}" v="1914" dt="2025-06-13T18:14:16.527"/>
    <p1510:client id="{C03D1E3C-4099-56A3-521F-E0775C3C2B41}" v="371" dt="2025-06-13T15:23:57.49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815"/>
    <p:restoredTop sz="94643"/>
  </p:normalViewPr>
  <p:slideViewPr>
    <p:cSldViewPr snapToGrid="0" snapToObjects="1">
      <p:cViewPr varScale="1">
        <p:scale>
          <a:sx n="124" d="100"/>
          <a:sy n="124" d="100"/>
        </p:scale>
        <p:origin x="1229" y="101"/>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Sanden" userId="S::florian.sanden@enil.eu::59a11f58-273c-4ddd-a768-2cf29d2d6c42" providerId="AD" clId="Web-{4FCF170F-0F9B-3EB0-6B5C-3ADD7523284B}"/>
    <pc:docChg chg="addSld delSld modSld sldOrd">
      <pc:chgData name="Florian Sanden" userId="S::florian.sanden@enil.eu::59a11f58-273c-4ddd-a768-2cf29d2d6c42" providerId="AD" clId="Web-{4FCF170F-0F9B-3EB0-6B5C-3ADD7523284B}" dt="2025-06-13T13:30:30.300" v="693"/>
      <pc:docMkLst>
        <pc:docMk/>
      </pc:docMkLst>
      <pc:sldChg chg="del">
        <pc:chgData name="Florian Sanden" userId="S::florian.sanden@enil.eu::59a11f58-273c-4ddd-a768-2cf29d2d6c42" providerId="AD" clId="Web-{4FCF170F-0F9B-3EB0-6B5C-3ADD7523284B}" dt="2025-06-13T09:15:05.979" v="128"/>
        <pc:sldMkLst>
          <pc:docMk/>
          <pc:sldMk cId="1475293262" sldId="256"/>
        </pc:sldMkLst>
      </pc:sldChg>
      <pc:sldChg chg="delSp modSp">
        <pc:chgData name="Florian Sanden" userId="S::florian.sanden@enil.eu::59a11f58-273c-4ddd-a768-2cf29d2d6c42" providerId="AD" clId="Web-{4FCF170F-0F9B-3EB0-6B5C-3ADD7523284B}" dt="2025-06-13T13:30:30.300" v="693"/>
        <pc:sldMkLst>
          <pc:docMk/>
          <pc:sldMk cId="2182400831" sldId="491"/>
        </pc:sldMkLst>
        <pc:spChg chg="mod">
          <ac:chgData name="Florian Sanden" userId="S::florian.sanden@enil.eu::59a11f58-273c-4ddd-a768-2cf29d2d6c42" providerId="AD" clId="Web-{4FCF170F-0F9B-3EB0-6B5C-3ADD7523284B}" dt="2025-06-13T13:30:15.941" v="687" actId="20577"/>
          <ac:spMkLst>
            <pc:docMk/>
            <pc:sldMk cId="2182400831" sldId="491"/>
            <ac:spMk id="2" creationId="{00000000-0000-0000-0000-000000000000}"/>
          </ac:spMkLst>
        </pc:spChg>
        <pc:spChg chg="del mod">
          <ac:chgData name="Florian Sanden" userId="S::florian.sanden@enil.eu::59a11f58-273c-4ddd-a768-2cf29d2d6c42" providerId="AD" clId="Web-{4FCF170F-0F9B-3EB0-6B5C-3ADD7523284B}" dt="2025-06-13T13:30:30.300" v="693"/>
          <ac:spMkLst>
            <pc:docMk/>
            <pc:sldMk cId="2182400831" sldId="491"/>
            <ac:spMk id="4" creationId="{A0A7FFC4-0703-F847-889A-020CB83A1712}"/>
          </ac:spMkLst>
        </pc:spChg>
        <pc:picChg chg="del">
          <ac:chgData name="Florian Sanden" userId="S::florian.sanden@enil.eu::59a11f58-273c-4ddd-a768-2cf29d2d6c42" providerId="AD" clId="Web-{4FCF170F-0F9B-3EB0-6B5C-3ADD7523284B}" dt="2025-06-13T13:30:22.113" v="689"/>
          <ac:picMkLst>
            <pc:docMk/>
            <pc:sldMk cId="2182400831" sldId="491"/>
            <ac:picMk id="9" creationId="{A5DD56BD-995B-DEB6-C8F9-311BC89CF8A7}"/>
          </ac:picMkLst>
        </pc:picChg>
        <pc:picChg chg="del">
          <ac:chgData name="Florian Sanden" userId="S::florian.sanden@enil.eu::59a11f58-273c-4ddd-a768-2cf29d2d6c42" providerId="AD" clId="Web-{4FCF170F-0F9B-3EB0-6B5C-3ADD7523284B}" dt="2025-06-13T13:30:21.347" v="688"/>
          <ac:picMkLst>
            <pc:docMk/>
            <pc:sldMk cId="2182400831" sldId="491"/>
            <ac:picMk id="11" creationId="{8DBAAFC0-2895-B837-DBEA-328E9A0254ED}"/>
          </ac:picMkLst>
        </pc:picChg>
      </pc:sldChg>
      <pc:sldChg chg="addSp delSp modSp new mod ord setBg modClrScheme chgLayout">
        <pc:chgData name="Florian Sanden" userId="S::florian.sanden@enil.eu::59a11f58-273c-4ddd-a768-2cf29d2d6c42" providerId="AD" clId="Web-{4FCF170F-0F9B-3EB0-6B5C-3ADD7523284B}" dt="2025-06-13T09:14:56.369" v="127"/>
        <pc:sldMkLst>
          <pc:docMk/>
          <pc:sldMk cId="1922428349" sldId="585"/>
        </pc:sldMkLst>
        <pc:spChg chg="mod ord">
          <ac:chgData name="Florian Sanden" userId="S::florian.sanden@enil.eu::59a11f58-273c-4ddd-a768-2cf29d2d6c42" providerId="AD" clId="Web-{4FCF170F-0F9B-3EB0-6B5C-3ADD7523284B}" dt="2025-06-13T09:14:56.369" v="127"/>
          <ac:spMkLst>
            <pc:docMk/>
            <pc:sldMk cId="1922428349" sldId="585"/>
            <ac:spMk id="2" creationId="{12C34299-40B2-0307-7910-8BDEE5F931E3}"/>
          </ac:spMkLst>
        </pc:spChg>
        <pc:spChg chg="del mod ord">
          <ac:chgData name="Florian Sanden" userId="S::florian.sanden@enil.eu::59a11f58-273c-4ddd-a768-2cf29d2d6c42" providerId="AD" clId="Web-{4FCF170F-0F9B-3EB0-6B5C-3ADD7523284B}" dt="2025-06-13T08:59:37.558" v="31"/>
          <ac:spMkLst>
            <pc:docMk/>
            <pc:sldMk cId="1922428349" sldId="585"/>
            <ac:spMk id="3" creationId="{5B5CFB0E-E51D-F2FA-014A-CFE2FF93B85F}"/>
          </ac:spMkLst>
        </pc:spChg>
        <pc:spChg chg="add del mod">
          <ac:chgData name="Florian Sanden" userId="S::florian.sanden@enil.eu::59a11f58-273c-4ddd-a768-2cf29d2d6c42" providerId="AD" clId="Web-{4FCF170F-0F9B-3EB0-6B5C-3ADD7523284B}" dt="2025-06-13T09:13:14.600" v="112"/>
          <ac:spMkLst>
            <pc:docMk/>
            <pc:sldMk cId="1922428349" sldId="585"/>
            <ac:spMk id="9" creationId="{7E12189B-3313-FF56-7A80-20B231016719}"/>
          </ac:spMkLst>
        </pc:spChg>
        <pc:spChg chg="add mod">
          <ac:chgData name="Florian Sanden" userId="S::florian.sanden@enil.eu::59a11f58-273c-4ddd-a768-2cf29d2d6c42" providerId="AD" clId="Web-{4FCF170F-0F9B-3EB0-6B5C-3ADD7523284B}" dt="2025-06-13T09:14:56.369" v="127"/>
          <ac:spMkLst>
            <pc:docMk/>
            <pc:sldMk cId="1922428349" sldId="585"/>
            <ac:spMk id="11" creationId="{CBBFC63D-2D91-D831-4A0F-FB87909358C1}"/>
          </ac:spMkLst>
        </pc:spChg>
        <pc:spChg chg="add">
          <ac:chgData name="Florian Sanden" userId="S::florian.sanden@enil.eu::59a11f58-273c-4ddd-a768-2cf29d2d6c42" providerId="AD" clId="Web-{4FCF170F-0F9B-3EB0-6B5C-3ADD7523284B}" dt="2025-06-13T09:14:56.369" v="127"/>
          <ac:spMkLst>
            <pc:docMk/>
            <pc:sldMk cId="1922428349" sldId="585"/>
            <ac:spMk id="16" creationId="{FB33DC6A-1F1C-4A06-834E-CFF88F1C0BB9}"/>
          </ac:spMkLst>
        </pc:spChg>
        <pc:spChg chg="add">
          <ac:chgData name="Florian Sanden" userId="S::florian.sanden@enil.eu::59a11f58-273c-4ddd-a768-2cf29d2d6c42" providerId="AD" clId="Web-{4FCF170F-0F9B-3EB0-6B5C-3ADD7523284B}" dt="2025-06-13T09:14:56.369" v="127"/>
          <ac:spMkLst>
            <pc:docMk/>
            <pc:sldMk cId="1922428349" sldId="585"/>
            <ac:spMk id="18" creationId="{0FE1D5CF-87B8-4A8A-AD3C-01D06A60769B}"/>
          </ac:spMkLst>
        </pc:spChg>
        <pc:spChg chg="add">
          <ac:chgData name="Florian Sanden" userId="S::florian.sanden@enil.eu::59a11f58-273c-4ddd-a768-2cf29d2d6c42" providerId="AD" clId="Web-{4FCF170F-0F9B-3EB0-6B5C-3ADD7523284B}" dt="2025-06-13T09:14:56.369" v="127"/>
          <ac:spMkLst>
            <pc:docMk/>
            <pc:sldMk cId="1922428349" sldId="585"/>
            <ac:spMk id="20" creationId="{60926200-45C2-41E9-839F-31CD5FE4CD59}"/>
          </ac:spMkLst>
        </pc:spChg>
        <pc:spChg chg="add">
          <ac:chgData name="Florian Sanden" userId="S::florian.sanden@enil.eu::59a11f58-273c-4ddd-a768-2cf29d2d6c42" providerId="AD" clId="Web-{4FCF170F-0F9B-3EB0-6B5C-3ADD7523284B}" dt="2025-06-13T09:14:56.369" v="127"/>
          <ac:spMkLst>
            <pc:docMk/>
            <pc:sldMk cId="1922428349" sldId="585"/>
            <ac:spMk id="22" creationId="{AF2F604E-43BE-4DC3-B983-E071523364F8}"/>
          </ac:spMkLst>
        </pc:spChg>
        <pc:spChg chg="add">
          <ac:chgData name="Florian Sanden" userId="S::florian.sanden@enil.eu::59a11f58-273c-4ddd-a768-2cf29d2d6c42" providerId="AD" clId="Web-{4FCF170F-0F9B-3EB0-6B5C-3ADD7523284B}" dt="2025-06-13T09:14:56.369" v="127"/>
          <ac:spMkLst>
            <pc:docMk/>
            <pc:sldMk cId="1922428349" sldId="585"/>
            <ac:spMk id="24" creationId="{08C9B587-E65E-4B52-B37C-ABEBB6E87928}"/>
          </ac:spMkLst>
        </pc:spChg>
        <pc:picChg chg="add del mod">
          <ac:chgData name="Florian Sanden" userId="S::florian.sanden@enil.eu::59a11f58-273c-4ddd-a768-2cf29d2d6c42" providerId="AD" clId="Web-{4FCF170F-0F9B-3EB0-6B5C-3ADD7523284B}" dt="2025-06-13T08:58:53.119" v="27"/>
          <ac:picMkLst>
            <pc:docMk/>
            <pc:sldMk cId="1922428349" sldId="585"/>
            <ac:picMk id="4" creationId="{FB013A27-B2E6-E8E8-FA46-D3CA9D6DA255}"/>
          </ac:picMkLst>
        </pc:picChg>
        <pc:picChg chg="add del mod ord">
          <ac:chgData name="Florian Sanden" userId="S::florian.sanden@enil.eu::59a11f58-273c-4ddd-a768-2cf29d2d6c42" providerId="AD" clId="Web-{4FCF170F-0F9B-3EB0-6B5C-3ADD7523284B}" dt="2025-06-13T09:07:19.010" v="41"/>
          <ac:picMkLst>
            <pc:docMk/>
            <pc:sldMk cId="1922428349" sldId="585"/>
            <ac:picMk id="5" creationId="{09F1C42E-6842-7FB1-CDC2-5F7F9891A83A}"/>
          </ac:picMkLst>
        </pc:picChg>
        <pc:picChg chg="add mod ord">
          <ac:chgData name="Florian Sanden" userId="S::florian.sanden@enil.eu::59a11f58-273c-4ddd-a768-2cf29d2d6c42" providerId="AD" clId="Web-{4FCF170F-0F9B-3EB0-6B5C-3ADD7523284B}" dt="2025-06-13T09:14:56.369" v="127"/>
          <ac:picMkLst>
            <pc:docMk/>
            <pc:sldMk cId="1922428349" sldId="585"/>
            <ac:picMk id="6" creationId="{2419A401-DAF6-EB19-9491-BF2DECCE943C}"/>
          </ac:picMkLst>
        </pc:picChg>
        <pc:picChg chg="add del mod">
          <ac:chgData name="Florian Sanden" userId="S::florian.sanden@enil.eu::59a11f58-273c-4ddd-a768-2cf29d2d6c42" providerId="AD" clId="Web-{4FCF170F-0F9B-3EB0-6B5C-3ADD7523284B}" dt="2025-06-13T09:09:00.529" v="68"/>
          <ac:picMkLst>
            <pc:docMk/>
            <pc:sldMk cId="1922428349" sldId="585"/>
            <ac:picMk id="7" creationId="{E37758FB-2922-B8F9-5DBB-07934AD11B72}"/>
          </ac:picMkLst>
        </pc:picChg>
        <pc:picChg chg="add mod ord">
          <ac:chgData name="Florian Sanden" userId="S::florian.sanden@enil.eu::59a11f58-273c-4ddd-a768-2cf29d2d6c42" providerId="AD" clId="Web-{4FCF170F-0F9B-3EB0-6B5C-3ADD7523284B}" dt="2025-06-13T09:14:56.369" v="127"/>
          <ac:picMkLst>
            <pc:docMk/>
            <pc:sldMk cId="1922428349" sldId="585"/>
            <ac:picMk id="8" creationId="{61AD5359-F6F4-544D-EC90-5F91A66DA0F2}"/>
          </ac:picMkLst>
        </pc:picChg>
      </pc:sldChg>
      <pc:sldChg chg="modSp new">
        <pc:chgData name="Florian Sanden" userId="S::florian.sanden@enil.eu::59a11f58-273c-4ddd-a768-2cf29d2d6c42" providerId="AD" clId="Web-{4FCF170F-0F9B-3EB0-6B5C-3ADD7523284B}" dt="2025-06-13T13:29:01.938" v="663" actId="20577"/>
        <pc:sldMkLst>
          <pc:docMk/>
          <pc:sldMk cId="914898512" sldId="586"/>
        </pc:sldMkLst>
        <pc:spChg chg="mod">
          <ac:chgData name="Florian Sanden" userId="S::florian.sanden@enil.eu::59a11f58-273c-4ddd-a768-2cf29d2d6c42" providerId="AD" clId="Web-{4FCF170F-0F9B-3EB0-6B5C-3ADD7523284B}" dt="2025-06-13T13:29:01.938" v="663" actId="20577"/>
          <ac:spMkLst>
            <pc:docMk/>
            <pc:sldMk cId="914898512" sldId="586"/>
            <ac:spMk id="2" creationId="{504002EC-EFCF-B7C9-5F06-23CF8E643398}"/>
          </ac:spMkLst>
        </pc:spChg>
        <pc:spChg chg="mod">
          <ac:chgData name="Florian Sanden" userId="S::florian.sanden@enil.eu::59a11f58-273c-4ddd-a768-2cf29d2d6c42" providerId="AD" clId="Web-{4FCF170F-0F9B-3EB0-6B5C-3ADD7523284B}" dt="2025-06-13T13:28:48.422" v="658" actId="20577"/>
          <ac:spMkLst>
            <pc:docMk/>
            <pc:sldMk cId="914898512" sldId="586"/>
            <ac:spMk id="3" creationId="{1652C3AC-CE4C-AC4E-10DE-6E30FB1C0D3E}"/>
          </ac:spMkLst>
        </pc:spChg>
      </pc:sldChg>
      <pc:sldChg chg="modSp add del replId">
        <pc:chgData name="Florian Sanden" userId="S::florian.sanden@enil.eu::59a11f58-273c-4ddd-a768-2cf29d2d6c42" providerId="AD" clId="Web-{4FCF170F-0F9B-3EB0-6B5C-3ADD7523284B}" dt="2025-06-13T09:15:36.214" v="131"/>
        <pc:sldMkLst>
          <pc:docMk/>
          <pc:sldMk cId="1532468945" sldId="586"/>
        </pc:sldMkLst>
        <pc:spChg chg="mod">
          <ac:chgData name="Florian Sanden" userId="S::florian.sanden@enil.eu::59a11f58-273c-4ddd-a768-2cf29d2d6c42" providerId="AD" clId="Web-{4FCF170F-0F9B-3EB0-6B5C-3ADD7523284B}" dt="2025-06-13T09:15:32.902" v="130" actId="20577"/>
          <ac:spMkLst>
            <pc:docMk/>
            <pc:sldMk cId="1532468945" sldId="586"/>
            <ac:spMk id="2" creationId="{7F6F94F2-5C8F-EA9B-BA5D-574F95B03C44}"/>
          </ac:spMkLst>
        </pc:spChg>
      </pc:sldChg>
      <pc:sldChg chg="addSp delSp modSp new mod setBg">
        <pc:chgData name="Florian Sanden" userId="S::florian.sanden@enil.eu::59a11f58-273c-4ddd-a768-2cf29d2d6c42" providerId="AD" clId="Web-{4FCF170F-0F9B-3EB0-6B5C-3ADD7523284B}" dt="2025-06-13T13:27:11.168" v="607" actId="20577"/>
        <pc:sldMkLst>
          <pc:docMk/>
          <pc:sldMk cId="3217120925" sldId="587"/>
        </pc:sldMkLst>
        <pc:spChg chg="mod">
          <ac:chgData name="Florian Sanden" userId="S::florian.sanden@enil.eu::59a11f58-273c-4ddd-a768-2cf29d2d6c42" providerId="AD" clId="Web-{4FCF170F-0F9B-3EB0-6B5C-3ADD7523284B}" dt="2025-06-13T13:24:14.928" v="568" actId="20577"/>
          <ac:spMkLst>
            <pc:docMk/>
            <pc:sldMk cId="3217120925" sldId="587"/>
            <ac:spMk id="2" creationId="{6F121006-093F-1C53-4E04-8A92F011F819}"/>
          </ac:spMkLst>
        </pc:spChg>
        <pc:spChg chg="mod">
          <ac:chgData name="Florian Sanden" userId="S::florian.sanden@enil.eu::59a11f58-273c-4ddd-a768-2cf29d2d6c42" providerId="AD" clId="Web-{4FCF170F-0F9B-3EB0-6B5C-3ADD7523284B}" dt="2025-06-13T13:27:11.168" v="607" actId="20577"/>
          <ac:spMkLst>
            <pc:docMk/>
            <pc:sldMk cId="3217120925" sldId="587"/>
            <ac:spMk id="3" creationId="{37747935-5D69-54A8-B224-577315005DDA}"/>
          </ac:spMkLst>
        </pc:spChg>
        <pc:spChg chg="add">
          <ac:chgData name="Florian Sanden" userId="S::florian.sanden@enil.eu::59a11f58-273c-4ddd-a768-2cf29d2d6c42" providerId="AD" clId="Web-{4FCF170F-0F9B-3EB0-6B5C-3ADD7523284B}" dt="2025-06-13T13:13:29.732" v="350"/>
          <ac:spMkLst>
            <pc:docMk/>
            <pc:sldMk cId="3217120925" sldId="587"/>
            <ac:spMk id="11" creationId="{3346177D-ADC4-4968-B747-5CFCD390B5B9}"/>
          </ac:spMkLst>
        </pc:spChg>
        <pc:spChg chg="add">
          <ac:chgData name="Florian Sanden" userId="S::florian.sanden@enil.eu::59a11f58-273c-4ddd-a768-2cf29d2d6c42" providerId="AD" clId="Web-{4FCF170F-0F9B-3EB0-6B5C-3ADD7523284B}" dt="2025-06-13T13:13:29.732" v="350"/>
          <ac:spMkLst>
            <pc:docMk/>
            <pc:sldMk cId="3217120925" sldId="587"/>
            <ac:spMk id="13" creationId="{0844A943-BF79-4FEA-ABB1-3BD54D236606}"/>
          </ac:spMkLst>
        </pc:spChg>
        <pc:spChg chg="add">
          <ac:chgData name="Florian Sanden" userId="S::florian.sanden@enil.eu::59a11f58-273c-4ddd-a768-2cf29d2d6c42" providerId="AD" clId="Web-{4FCF170F-0F9B-3EB0-6B5C-3ADD7523284B}" dt="2025-06-13T13:13:29.732" v="350"/>
          <ac:spMkLst>
            <pc:docMk/>
            <pc:sldMk cId="3217120925" sldId="587"/>
            <ac:spMk id="15" creationId="{6437CC72-F4A8-4DC3-AFAB-D22C482C8100}"/>
          </ac:spMkLst>
        </pc:spChg>
        <pc:picChg chg="add del mod ord">
          <ac:chgData name="Florian Sanden" userId="S::florian.sanden@enil.eu::59a11f58-273c-4ddd-a768-2cf29d2d6c42" providerId="AD" clId="Web-{4FCF170F-0F9B-3EB0-6B5C-3ADD7523284B}" dt="2025-06-13T13:12:30.902" v="343"/>
          <ac:picMkLst>
            <pc:docMk/>
            <pc:sldMk cId="3217120925" sldId="587"/>
            <ac:picMk id="4" creationId="{F5803AEA-43A8-8DD3-0CB2-C3668CCDB9E7}"/>
          </ac:picMkLst>
        </pc:picChg>
        <pc:picChg chg="add del mod ord">
          <ac:chgData name="Florian Sanden" userId="S::florian.sanden@enil.eu::59a11f58-273c-4ddd-a768-2cf29d2d6c42" providerId="AD" clId="Web-{4FCF170F-0F9B-3EB0-6B5C-3ADD7523284B}" dt="2025-06-13T13:12:32.652" v="344"/>
          <ac:picMkLst>
            <pc:docMk/>
            <pc:sldMk cId="3217120925" sldId="587"/>
            <ac:picMk id="5" creationId="{6FBE1E9E-4AC7-E132-45D7-9C2A2354084E}"/>
          </ac:picMkLst>
        </pc:picChg>
        <pc:picChg chg="add del mod ord">
          <ac:chgData name="Florian Sanden" userId="S::florian.sanden@enil.eu::59a11f58-273c-4ddd-a768-2cf29d2d6c42" providerId="AD" clId="Web-{4FCF170F-0F9B-3EB0-6B5C-3ADD7523284B}" dt="2025-06-13T13:22:52.190" v="535"/>
          <ac:picMkLst>
            <pc:docMk/>
            <pc:sldMk cId="3217120925" sldId="587"/>
            <ac:picMk id="6" creationId="{093A40AC-C88C-0EDA-C4C0-3F90B7CE2A3F}"/>
          </ac:picMkLst>
        </pc:picChg>
        <pc:picChg chg="add del mod">
          <ac:chgData name="Florian Sanden" userId="S::florian.sanden@enil.eu::59a11f58-273c-4ddd-a768-2cf29d2d6c42" providerId="AD" clId="Web-{4FCF170F-0F9B-3EB0-6B5C-3ADD7523284B}" dt="2025-06-13T13:22:51.581" v="534"/>
          <ac:picMkLst>
            <pc:docMk/>
            <pc:sldMk cId="3217120925" sldId="587"/>
            <ac:picMk id="7" creationId="{80CE5C5A-D746-70F8-0C4B-FC95AD77D1FD}"/>
          </ac:picMkLst>
        </pc:picChg>
      </pc:sldChg>
      <pc:sldChg chg="modSp new del">
        <pc:chgData name="Florian Sanden" userId="S::florian.sanden@enil.eu::59a11f58-273c-4ddd-a768-2cf29d2d6c42" providerId="AD" clId="Web-{4FCF170F-0F9B-3EB0-6B5C-3ADD7523284B}" dt="2025-06-13T13:20:45.998" v="520"/>
        <pc:sldMkLst>
          <pc:docMk/>
          <pc:sldMk cId="2186463638" sldId="588"/>
        </pc:sldMkLst>
        <pc:spChg chg="mod">
          <ac:chgData name="Florian Sanden" userId="S::florian.sanden@enil.eu::59a11f58-273c-4ddd-a768-2cf29d2d6c42" providerId="AD" clId="Web-{4FCF170F-0F9B-3EB0-6B5C-3ADD7523284B}" dt="2025-06-13T13:20:41.029" v="519" actId="20577"/>
          <ac:spMkLst>
            <pc:docMk/>
            <pc:sldMk cId="2186463638" sldId="588"/>
            <ac:spMk id="2" creationId="{73C331B4-6E13-9911-830E-5C3C05FBFD17}"/>
          </ac:spMkLst>
        </pc:spChg>
      </pc:sldChg>
      <pc:sldChg chg="add replId">
        <pc:chgData name="Florian Sanden" userId="S::florian.sanden@enil.eu::59a11f58-273c-4ddd-a768-2cf29d2d6c42" providerId="AD" clId="Web-{4FCF170F-0F9B-3EB0-6B5C-3ADD7523284B}" dt="2025-06-13T13:20:34.545" v="518"/>
        <pc:sldMkLst>
          <pc:docMk/>
          <pc:sldMk cId="512904823" sldId="589"/>
        </pc:sldMkLst>
      </pc:sldChg>
      <pc:sldChg chg="add replId">
        <pc:chgData name="Florian Sanden" userId="S::florian.sanden@enil.eu::59a11f58-273c-4ddd-a768-2cf29d2d6c42" providerId="AD" clId="Web-{4FCF170F-0F9B-3EB0-6B5C-3ADD7523284B}" dt="2025-06-13T13:30:01.471" v="664"/>
        <pc:sldMkLst>
          <pc:docMk/>
          <pc:sldMk cId="808606656" sldId="590"/>
        </pc:sldMkLst>
      </pc:sldChg>
    </pc:docChg>
  </pc:docChgLst>
  <pc:docChgLst>
    <pc:chgData name="Florian Sanden" userId="S::florian.sanden@enil.eu::59a11f58-273c-4ddd-a768-2cf29d2d6c42" providerId="AD" clId="Web-{9039E67E-9497-DA92-91E0-1540C9D24F27}"/>
    <pc:docChg chg="addSld delSld modSld sldOrd">
      <pc:chgData name="Florian Sanden" userId="S::florian.sanden@enil.eu::59a11f58-273c-4ddd-a768-2cf29d2d6c42" providerId="AD" clId="Web-{9039E67E-9497-DA92-91E0-1540C9D24F27}" dt="2025-06-13T18:14:16.293" v="1720" actId="20577"/>
      <pc:docMkLst>
        <pc:docMk/>
      </pc:docMkLst>
      <pc:sldChg chg="add del">
        <pc:chgData name="Florian Sanden" userId="S::florian.sanden@enil.eu::59a11f58-273c-4ddd-a768-2cf29d2d6c42" providerId="AD" clId="Web-{9039E67E-9497-DA92-91E0-1540C9D24F27}" dt="2025-06-13T18:07:12.825" v="1381"/>
        <pc:sldMkLst>
          <pc:docMk/>
          <pc:sldMk cId="4166169552" sldId="495"/>
        </pc:sldMkLst>
      </pc:sldChg>
      <pc:sldChg chg="add del">
        <pc:chgData name="Florian Sanden" userId="S::florian.sanden@enil.eu::59a11f58-273c-4ddd-a768-2cf29d2d6c42" providerId="AD" clId="Web-{9039E67E-9497-DA92-91E0-1540C9D24F27}" dt="2025-06-13T17:55:09.434" v="1215"/>
        <pc:sldMkLst>
          <pc:docMk/>
          <pc:sldMk cId="4216463501" sldId="499"/>
        </pc:sldMkLst>
      </pc:sldChg>
      <pc:sldChg chg="add del">
        <pc:chgData name="Florian Sanden" userId="S::florian.sanden@enil.eu::59a11f58-273c-4ddd-a768-2cf29d2d6c42" providerId="AD" clId="Web-{9039E67E-9497-DA92-91E0-1540C9D24F27}" dt="2025-06-13T17:54:47.511" v="1213"/>
        <pc:sldMkLst>
          <pc:docMk/>
          <pc:sldMk cId="1958128945" sldId="504"/>
        </pc:sldMkLst>
      </pc:sldChg>
      <pc:sldChg chg="addSp delSp modSp">
        <pc:chgData name="Florian Sanden" userId="S::florian.sanden@enil.eu::59a11f58-273c-4ddd-a768-2cf29d2d6c42" providerId="AD" clId="Web-{9039E67E-9497-DA92-91E0-1540C9D24F27}" dt="2025-06-13T15:35:38.036" v="252" actId="20577"/>
        <pc:sldMkLst>
          <pc:docMk/>
          <pc:sldMk cId="2917003964" sldId="575"/>
        </pc:sldMkLst>
        <pc:spChg chg="mod">
          <ac:chgData name="Florian Sanden" userId="S::florian.sanden@enil.eu::59a11f58-273c-4ddd-a768-2cf29d2d6c42" providerId="AD" clId="Web-{9039E67E-9497-DA92-91E0-1540C9D24F27}" dt="2025-06-13T15:31:19.863" v="158" actId="1076"/>
          <ac:spMkLst>
            <pc:docMk/>
            <pc:sldMk cId="2917003964" sldId="575"/>
            <ac:spMk id="2" creationId="{4AD8EEA7-325B-D6B1-5E6E-722979D9DEF2}"/>
          </ac:spMkLst>
        </pc:spChg>
        <pc:spChg chg="add mod">
          <ac:chgData name="Florian Sanden" userId="S::florian.sanden@enil.eu::59a11f58-273c-4ddd-a768-2cf29d2d6c42" providerId="AD" clId="Web-{9039E67E-9497-DA92-91E0-1540C9D24F27}" dt="2025-06-13T15:35:38.036" v="252" actId="20577"/>
          <ac:spMkLst>
            <pc:docMk/>
            <pc:sldMk cId="2917003964" sldId="575"/>
            <ac:spMk id="100" creationId="{04A324FB-558D-1574-4197-85741AB46E81}"/>
          </ac:spMkLst>
        </pc:spChg>
        <pc:graphicFrameChg chg="add del mod">
          <ac:chgData name="Florian Sanden" userId="S::florian.sanden@enil.eu::59a11f58-273c-4ddd-a768-2cf29d2d6c42" providerId="AD" clId="Web-{9039E67E-9497-DA92-91E0-1540C9D24F27}" dt="2025-06-13T15:25:42.045" v="7"/>
          <ac:graphicFrameMkLst>
            <pc:docMk/>
            <pc:sldMk cId="2917003964" sldId="575"/>
            <ac:graphicFrameMk id="25" creationId="{FC5144D9-49E8-5D35-1E1A-8062AE4397B9}"/>
          </ac:graphicFrameMkLst>
        </pc:graphicFrameChg>
        <pc:picChg chg="add del mod">
          <ac:chgData name="Florian Sanden" userId="S::florian.sanden@enil.eu::59a11f58-273c-4ddd-a768-2cf29d2d6c42" providerId="AD" clId="Web-{9039E67E-9497-DA92-91E0-1540C9D24F27}" dt="2025-06-13T15:34:45.080" v="176"/>
          <ac:picMkLst>
            <pc:docMk/>
            <pc:sldMk cId="2917003964" sldId="575"/>
            <ac:picMk id="101" creationId="{E2E7B683-51BF-7A04-1D6A-E2DE4DCE44AA}"/>
          </ac:picMkLst>
        </pc:picChg>
        <pc:picChg chg="add del mod">
          <ac:chgData name="Florian Sanden" userId="S::florian.sanden@enil.eu::59a11f58-273c-4ddd-a768-2cf29d2d6c42" providerId="AD" clId="Web-{9039E67E-9497-DA92-91E0-1540C9D24F27}" dt="2025-06-13T15:34:44.611" v="175"/>
          <ac:picMkLst>
            <pc:docMk/>
            <pc:sldMk cId="2917003964" sldId="575"/>
            <ac:picMk id="102" creationId="{373E2B9D-0BF7-5ADA-E365-1C1D3588A2D8}"/>
          </ac:picMkLst>
        </pc:picChg>
      </pc:sldChg>
      <pc:sldChg chg="modSp">
        <pc:chgData name="Florian Sanden" userId="S::florian.sanden@enil.eu::59a11f58-273c-4ddd-a768-2cf29d2d6c42" providerId="AD" clId="Web-{9039E67E-9497-DA92-91E0-1540C9D24F27}" dt="2025-06-13T17:29:07.185" v="315" actId="1076"/>
        <pc:sldMkLst>
          <pc:docMk/>
          <pc:sldMk cId="3217120925" sldId="587"/>
        </pc:sldMkLst>
        <pc:spChg chg="mod">
          <ac:chgData name="Florian Sanden" userId="S::florian.sanden@enil.eu::59a11f58-273c-4ddd-a768-2cf29d2d6c42" providerId="AD" clId="Web-{9039E67E-9497-DA92-91E0-1540C9D24F27}" dt="2025-06-13T17:29:07.185" v="315" actId="1076"/>
          <ac:spMkLst>
            <pc:docMk/>
            <pc:sldMk cId="3217120925" sldId="587"/>
            <ac:spMk id="2" creationId="{6F121006-093F-1C53-4E04-8A92F011F819}"/>
          </ac:spMkLst>
        </pc:spChg>
        <pc:spChg chg="mod">
          <ac:chgData name="Florian Sanden" userId="S::florian.sanden@enil.eu::59a11f58-273c-4ddd-a768-2cf29d2d6c42" providerId="AD" clId="Web-{9039E67E-9497-DA92-91E0-1540C9D24F27}" dt="2025-06-13T17:27:20.260" v="268" actId="20577"/>
          <ac:spMkLst>
            <pc:docMk/>
            <pc:sldMk cId="3217120925" sldId="587"/>
            <ac:spMk id="3" creationId="{37747935-5D69-54A8-B224-577315005DDA}"/>
          </ac:spMkLst>
        </pc:spChg>
      </pc:sldChg>
      <pc:sldChg chg="add replId">
        <pc:chgData name="Florian Sanden" userId="S::florian.sanden@enil.eu::59a11f58-273c-4ddd-a768-2cf29d2d6c42" providerId="AD" clId="Web-{9039E67E-9497-DA92-91E0-1540C9D24F27}" dt="2025-06-13T15:25:36.216" v="6"/>
        <pc:sldMkLst>
          <pc:docMk/>
          <pc:sldMk cId="4131562040" sldId="598"/>
        </pc:sldMkLst>
      </pc:sldChg>
      <pc:sldChg chg="add replId">
        <pc:chgData name="Florian Sanden" userId="S::florian.sanden@enil.eu::59a11f58-273c-4ddd-a768-2cf29d2d6c42" providerId="AD" clId="Web-{9039E67E-9497-DA92-91E0-1540C9D24F27}" dt="2025-06-13T15:34:40.423" v="174"/>
        <pc:sldMkLst>
          <pc:docMk/>
          <pc:sldMk cId="1761133438" sldId="599"/>
        </pc:sldMkLst>
      </pc:sldChg>
      <pc:sldChg chg="delSp modSp add replId">
        <pc:chgData name="Florian Sanden" userId="S::florian.sanden@enil.eu::59a11f58-273c-4ddd-a768-2cf29d2d6c42" providerId="AD" clId="Web-{9039E67E-9497-DA92-91E0-1540C9D24F27}" dt="2025-06-13T17:53:35.220" v="1211" actId="20577"/>
        <pc:sldMkLst>
          <pc:docMk/>
          <pc:sldMk cId="2863306131" sldId="600"/>
        </pc:sldMkLst>
        <pc:spChg chg="del mod">
          <ac:chgData name="Florian Sanden" userId="S::florian.sanden@enil.eu::59a11f58-273c-4ddd-a768-2cf29d2d6c42" providerId="AD" clId="Web-{9039E67E-9497-DA92-91E0-1540C9D24F27}" dt="2025-06-13T17:47:58.099" v="1029"/>
          <ac:spMkLst>
            <pc:docMk/>
            <pc:sldMk cId="2863306131" sldId="600"/>
            <ac:spMk id="2" creationId="{BED95E89-FE93-D34C-5978-CB00751D4BEE}"/>
          </ac:spMkLst>
        </pc:spChg>
        <pc:spChg chg="mod">
          <ac:chgData name="Florian Sanden" userId="S::florian.sanden@enil.eu::59a11f58-273c-4ddd-a768-2cf29d2d6c42" providerId="AD" clId="Web-{9039E67E-9497-DA92-91E0-1540C9D24F27}" dt="2025-06-13T17:53:35.220" v="1211" actId="20577"/>
          <ac:spMkLst>
            <pc:docMk/>
            <pc:sldMk cId="2863306131" sldId="600"/>
            <ac:spMk id="3" creationId="{6B881928-8981-8DF9-28AA-D5C8A60298F7}"/>
          </ac:spMkLst>
        </pc:spChg>
      </pc:sldChg>
      <pc:sldChg chg="addSp delSp modSp add replId">
        <pc:chgData name="Florian Sanden" userId="S::florian.sanden@enil.eu::59a11f58-273c-4ddd-a768-2cf29d2d6c42" providerId="AD" clId="Web-{9039E67E-9497-DA92-91E0-1540C9D24F27}" dt="2025-06-13T17:40:44.491" v="725" actId="14100"/>
        <pc:sldMkLst>
          <pc:docMk/>
          <pc:sldMk cId="4248982092" sldId="601"/>
        </pc:sldMkLst>
        <pc:spChg chg="del mod">
          <ac:chgData name="Florian Sanden" userId="S::florian.sanden@enil.eu::59a11f58-273c-4ddd-a768-2cf29d2d6c42" providerId="AD" clId="Web-{9039E67E-9497-DA92-91E0-1540C9D24F27}" dt="2025-06-13T17:32:08.785" v="344"/>
          <ac:spMkLst>
            <pc:docMk/>
            <pc:sldMk cId="4248982092" sldId="601"/>
            <ac:spMk id="2" creationId="{83E5FD83-8DF3-AC60-4D5B-0404F620E201}"/>
          </ac:spMkLst>
        </pc:spChg>
        <pc:spChg chg="mod">
          <ac:chgData name="Florian Sanden" userId="S::florian.sanden@enil.eu::59a11f58-273c-4ddd-a768-2cf29d2d6c42" providerId="AD" clId="Web-{9039E67E-9497-DA92-91E0-1540C9D24F27}" dt="2025-06-13T17:40:44.491" v="725" actId="14100"/>
          <ac:spMkLst>
            <pc:docMk/>
            <pc:sldMk cId="4248982092" sldId="601"/>
            <ac:spMk id="3" creationId="{B589E17D-B4A3-7938-3B4E-1D29F2A72CAD}"/>
          </ac:spMkLst>
        </pc:spChg>
        <pc:spChg chg="add del mod">
          <ac:chgData name="Florian Sanden" userId="S::florian.sanden@enil.eu::59a11f58-273c-4ddd-a768-2cf29d2d6c42" providerId="AD" clId="Web-{9039E67E-9497-DA92-91E0-1540C9D24F27}" dt="2025-06-13T17:32:56.178" v="385"/>
          <ac:spMkLst>
            <pc:docMk/>
            <pc:sldMk cId="4248982092" sldId="601"/>
            <ac:spMk id="5" creationId="{1ACDA975-11B0-3395-22D1-0A2AF195B627}"/>
          </ac:spMkLst>
        </pc:spChg>
      </pc:sldChg>
      <pc:sldChg chg="modSp add replId">
        <pc:chgData name="Florian Sanden" userId="S::florian.sanden@enil.eu::59a11f58-273c-4ddd-a768-2cf29d2d6c42" providerId="AD" clId="Web-{9039E67E-9497-DA92-91E0-1540C9D24F27}" dt="2025-06-13T17:46:37.284" v="1023" actId="20577"/>
        <pc:sldMkLst>
          <pc:docMk/>
          <pc:sldMk cId="1713571872" sldId="602"/>
        </pc:sldMkLst>
        <pc:spChg chg="mod">
          <ac:chgData name="Florian Sanden" userId="S::florian.sanden@enil.eu::59a11f58-273c-4ddd-a768-2cf29d2d6c42" providerId="AD" clId="Web-{9039E67E-9497-DA92-91E0-1540C9D24F27}" dt="2025-06-13T17:46:37.284" v="1023" actId="20577"/>
          <ac:spMkLst>
            <pc:docMk/>
            <pc:sldMk cId="1713571872" sldId="602"/>
            <ac:spMk id="3" creationId="{95C25E88-DDD0-F742-6B8F-22BE0208593B}"/>
          </ac:spMkLst>
        </pc:spChg>
      </pc:sldChg>
      <pc:sldChg chg="delSp add del replId">
        <pc:chgData name="Florian Sanden" userId="S::florian.sanden@enil.eu::59a11f58-273c-4ddd-a768-2cf29d2d6c42" providerId="AD" clId="Web-{9039E67E-9497-DA92-91E0-1540C9D24F27}" dt="2025-06-13T17:56:19.295" v="1218"/>
        <pc:sldMkLst>
          <pc:docMk/>
          <pc:sldMk cId="1702083145" sldId="603"/>
        </pc:sldMkLst>
        <pc:picChg chg="del">
          <ac:chgData name="Florian Sanden" userId="S::florian.sanden@enil.eu::59a11f58-273c-4ddd-a768-2cf29d2d6c42" providerId="AD" clId="Web-{9039E67E-9497-DA92-91E0-1540C9D24F27}" dt="2025-06-13T17:56:15.014" v="1217"/>
          <ac:picMkLst>
            <pc:docMk/>
            <pc:sldMk cId="1702083145" sldId="603"/>
            <ac:picMk id="6" creationId="{22798F50-4EED-FAA1-F8E2-51D70F0A4634}"/>
          </ac:picMkLst>
        </pc:picChg>
      </pc:sldChg>
      <pc:sldChg chg="delSp modSp new ord">
        <pc:chgData name="Florian Sanden" userId="S::florian.sanden@enil.eu::59a11f58-273c-4ddd-a768-2cf29d2d6c42" providerId="AD" clId="Web-{9039E67E-9497-DA92-91E0-1540C9D24F27}" dt="2025-06-13T18:04:21.803" v="1312" actId="20577"/>
        <pc:sldMkLst>
          <pc:docMk/>
          <pc:sldMk cId="3052636900" sldId="603"/>
        </pc:sldMkLst>
        <pc:spChg chg="del">
          <ac:chgData name="Florian Sanden" userId="S::florian.sanden@enil.eu::59a11f58-273c-4ddd-a768-2cf29d2d6c42" providerId="AD" clId="Web-{9039E67E-9497-DA92-91E0-1540C9D24F27}" dt="2025-06-13T17:56:42.171" v="1222"/>
          <ac:spMkLst>
            <pc:docMk/>
            <pc:sldMk cId="3052636900" sldId="603"/>
            <ac:spMk id="2" creationId="{BC38CF03-75A9-B1D3-3B7B-90F973A8C8EB}"/>
          </ac:spMkLst>
        </pc:spChg>
        <pc:spChg chg="mod">
          <ac:chgData name="Florian Sanden" userId="S::florian.sanden@enil.eu::59a11f58-273c-4ddd-a768-2cf29d2d6c42" providerId="AD" clId="Web-{9039E67E-9497-DA92-91E0-1540C9D24F27}" dt="2025-06-13T18:04:21.803" v="1312" actId="20577"/>
          <ac:spMkLst>
            <pc:docMk/>
            <pc:sldMk cId="3052636900" sldId="603"/>
            <ac:spMk id="3" creationId="{051C5F72-0800-BFFF-DD18-CC09A656A71D}"/>
          </ac:spMkLst>
        </pc:spChg>
      </pc:sldChg>
      <pc:sldChg chg="add del replId">
        <pc:chgData name="Florian Sanden" userId="S::florian.sanden@enil.eu::59a11f58-273c-4ddd-a768-2cf29d2d6c42" providerId="AD" clId="Web-{9039E67E-9497-DA92-91E0-1540C9D24F27}" dt="2025-06-13T17:56:27.686" v="1220"/>
        <pc:sldMkLst>
          <pc:docMk/>
          <pc:sldMk cId="3429873461" sldId="603"/>
        </pc:sldMkLst>
      </pc:sldChg>
      <pc:sldChg chg="addSp delSp modSp new">
        <pc:chgData name="Florian Sanden" userId="S::florian.sanden@enil.eu::59a11f58-273c-4ddd-a768-2cf29d2d6c42" providerId="AD" clId="Web-{9039E67E-9497-DA92-91E0-1540C9D24F27}" dt="2025-06-13T18:00:03.522" v="1230" actId="1076"/>
        <pc:sldMkLst>
          <pc:docMk/>
          <pc:sldMk cId="3721894230" sldId="604"/>
        </pc:sldMkLst>
        <pc:spChg chg="del">
          <ac:chgData name="Florian Sanden" userId="S::florian.sanden@enil.eu::59a11f58-273c-4ddd-a768-2cf29d2d6c42" providerId="AD" clId="Web-{9039E67E-9497-DA92-91E0-1540C9D24F27}" dt="2025-06-13T17:59:50.381" v="1227"/>
          <ac:spMkLst>
            <pc:docMk/>
            <pc:sldMk cId="3721894230" sldId="604"/>
            <ac:spMk id="3" creationId="{2A6303E6-464B-B2A7-1519-843CB6AAA69B}"/>
          </ac:spMkLst>
        </pc:spChg>
        <pc:picChg chg="add mod ord">
          <ac:chgData name="Florian Sanden" userId="S::florian.sanden@enil.eu::59a11f58-273c-4ddd-a768-2cf29d2d6c42" providerId="AD" clId="Web-{9039E67E-9497-DA92-91E0-1540C9D24F27}" dt="2025-06-13T18:00:03.522" v="1230" actId="1076"/>
          <ac:picMkLst>
            <pc:docMk/>
            <pc:sldMk cId="3721894230" sldId="604"/>
            <ac:picMk id="4" creationId="{2F6B77D9-516F-19E1-4470-3CFE21AC3728}"/>
          </ac:picMkLst>
        </pc:picChg>
      </pc:sldChg>
      <pc:sldChg chg="modSp new">
        <pc:chgData name="Florian Sanden" userId="S::florian.sanden@enil.eu::59a11f58-273c-4ddd-a768-2cf29d2d6c42" providerId="AD" clId="Web-{9039E67E-9497-DA92-91E0-1540C9D24F27}" dt="2025-06-13T18:06:37.106" v="1379" actId="20577"/>
        <pc:sldMkLst>
          <pc:docMk/>
          <pc:sldMk cId="2792679758" sldId="605"/>
        </pc:sldMkLst>
        <pc:spChg chg="mod">
          <ac:chgData name="Florian Sanden" userId="S::florian.sanden@enil.eu::59a11f58-273c-4ddd-a768-2cf29d2d6c42" providerId="AD" clId="Web-{9039E67E-9497-DA92-91E0-1540C9D24F27}" dt="2025-06-13T18:06:16.292" v="1374" actId="20577"/>
          <ac:spMkLst>
            <pc:docMk/>
            <pc:sldMk cId="2792679758" sldId="605"/>
            <ac:spMk id="2" creationId="{1AE122B2-CFDE-740F-DC59-B58E1BE20EE7}"/>
          </ac:spMkLst>
        </pc:spChg>
        <pc:spChg chg="mod">
          <ac:chgData name="Florian Sanden" userId="S::florian.sanden@enil.eu::59a11f58-273c-4ddd-a768-2cf29d2d6c42" providerId="AD" clId="Web-{9039E67E-9497-DA92-91E0-1540C9D24F27}" dt="2025-06-13T18:06:37.106" v="1379" actId="20577"/>
          <ac:spMkLst>
            <pc:docMk/>
            <pc:sldMk cId="2792679758" sldId="605"/>
            <ac:spMk id="3" creationId="{CFC2C946-7D6F-606E-9094-54660FB41C0B}"/>
          </ac:spMkLst>
        </pc:spChg>
      </pc:sldChg>
      <pc:sldChg chg="addSp delSp modSp add mod replId modClrScheme chgLayout">
        <pc:chgData name="Florian Sanden" userId="S::florian.sanden@enil.eu::59a11f58-273c-4ddd-a768-2cf29d2d6c42" providerId="AD" clId="Web-{9039E67E-9497-DA92-91E0-1540C9D24F27}" dt="2025-06-13T18:14:16.293" v="1720" actId="20577"/>
        <pc:sldMkLst>
          <pc:docMk/>
          <pc:sldMk cId="1341007254" sldId="606"/>
        </pc:sldMkLst>
        <pc:spChg chg="mod ord">
          <ac:chgData name="Florian Sanden" userId="S::florian.sanden@enil.eu::59a11f58-273c-4ddd-a768-2cf29d2d6c42" providerId="AD" clId="Web-{9039E67E-9497-DA92-91E0-1540C9D24F27}" dt="2025-06-13T18:09:04.126" v="1404"/>
          <ac:spMkLst>
            <pc:docMk/>
            <pc:sldMk cId="1341007254" sldId="606"/>
            <ac:spMk id="2" creationId="{58FB9365-3A3F-B953-1DD3-CCC03BD916CC}"/>
          </ac:spMkLst>
        </pc:spChg>
        <pc:spChg chg="add mod ord">
          <ac:chgData name="Florian Sanden" userId="S::florian.sanden@enil.eu::59a11f58-273c-4ddd-a768-2cf29d2d6c42" providerId="AD" clId="Web-{9039E67E-9497-DA92-91E0-1540C9D24F27}" dt="2025-06-13T18:14:16.293" v="1720" actId="20577"/>
          <ac:spMkLst>
            <pc:docMk/>
            <pc:sldMk cId="1341007254" sldId="606"/>
            <ac:spMk id="3" creationId="{28174956-826C-EEDC-567B-02ED3E9E0AD0}"/>
          </ac:spMkLst>
        </pc:spChg>
        <pc:spChg chg="del mod">
          <ac:chgData name="Florian Sanden" userId="S::florian.sanden@enil.eu::59a11f58-273c-4ddd-a768-2cf29d2d6c42" providerId="AD" clId="Web-{9039E67E-9497-DA92-91E0-1540C9D24F27}" dt="2025-06-13T18:08:32.203" v="1402"/>
          <ac:spMkLst>
            <pc:docMk/>
            <pc:sldMk cId="1341007254" sldId="606"/>
            <ac:spMk id="4" creationId="{A6995BAF-1FC8-BB1D-1FB9-9E31435D9877}"/>
          </ac:spMkLst>
        </pc:spChg>
        <pc:spChg chg="add del mod ord">
          <ac:chgData name="Florian Sanden" userId="S::florian.sanden@enil.eu::59a11f58-273c-4ddd-a768-2cf29d2d6c42" providerId="AD" clId="Web-{9039E67E-9497-DA92-91E0-1540C9D24F27}" dt="2025-06-13T18:09:08.408" v="1405"/>
          <ac:spMkLst>
            <pc:docMk/>
            <pc:sldMk cId="1341007254" sldId="606"/>
            <ac:spMk id="5" creationId="{061BB2BC-9575-8B23-FCFC-122A02B45968}"/>
          </ac:spMkLst>
        </pc:spChg>
        <pc:picChg chg="del">
          <ac:chgData name="Florian Sanden" userId="S::florian.sanden@enil.eu::59a11f58-273c-4ddd-a768-2cf29d2d6c42" providerId="AD" clId="Web-{9039E67E-9497-DA92-91E0-1540C9D24F27}" dt="2025-06-13T18:08:34.031" v="1403"/>
          <ac:picMkLst>
            <pc:docMk/>
            <pc:sldMk cId="1341007254" sldId="606"/>
            <ac:picMk id="7" creationId="{4C30618A-E7E7-70E2-A187-B0F743540B96}"/>
          </ac:picMkLst>
        </pc:picChg>
      </pc:sldChg>
    </pc:docChg>
  </pc:docChgLst>
  <pc:docChgLst>
    <pc:chgData name="Florian Sanden" userId="S::florian.sanden@enil.eu::59a11f58-273c-4ddd-a768-2cf29d2d6c42" providerId="AD" clId="Web-{6198DC52-D20F-811E-8FF8-2C3B39A4BD6A}"/>
    <pc:docChg chg="addSld delSld modSld sldOrd">
      <pc:chgData name="Florian Sanden" userId="S::florian.sanden@enil.eu::59a11f58-273c-4ddd-a768-2cf29d2d6c42" providerId="AD" clId="Web-{6198DC52-D20F-811E-8FF8-2C3B39A4BD6A}" dt="2025-06-13T14:20:41.254" v="392" actId="1076"/>
      <pc:docMkLst>
        <pc:docMk/>
      </pc:docMkLst>
      <pc:sldChg chg="addSp delSp modSp">
        <pc:chgData name="Florian Sanden" userId="S::florian.sanden@enil.eu::59a11f58-273c-4ddd-a768-2cf29d2d6c42" providerId="AD" clId="Web-{6198DC52-D20F-811E-8FF8-2C3B39A4BD6A}" dt="2025-06-13T13:53:04.289" v="323" actId="20577"/>
        <pc:sldMkLst>
          <pc:docMk/>
          <pc:sldMk cId="2182400831" sldId="491"/>
        </pc:sldMkLst>
        <pc:spChg chg="add mod">
          <ac:chgData name="Florian Sanden" userId="S::florian.sanden@enil.eu::59a11f58-273c-4ddd-a768-2cf29d2d6c42" providerId="AD" clId="Web-{6198DC52-D20F-811E-8FF8-2C3B39A4BD6A}" dt="2025-06-13T13:53:04.289" v="323" actId="20577"/>
          <ac:spMkLst>
            <pc:docMk/>
            <pc:sldMk cId="2182400831" sldId="491"/>
            <ac:spMk id="5" creationId="{64DCCBB0-48D3-9A9D-637A-7D57753A9BEB}"/>
          </ac:spMkLst>
        </pc:spChg>
        <pc:graphicFrameChg chg="add del mod">
          <ac:chgData name="Florian Sanden" userId="S::florian.sanden@enil.eu::59a11f58-273c-4ddd-a768-2cf29d2d6c42" providerId="AD" clId="Web-{6198DC52-D20F-811E-8FF8-2C3B39A4BD6A}" dt="2025-06-13T13:44:10.802" v="215"/>
          <ac:graphicFrameMkLst>
            <pc:docMk/>
            <pc:sldMk cId="2182400831" sldId="491"/>
            <ac:graphicFrameMk id="7" creationId="{FA8E2FAC-125A-BEA6-9F53-CDDBC24AEE3F}"/>
          </ac:graphicFrameMkLst>
        </pc:graphicFrameChg>
      </pc:sldChg>
      <pc:sldChg chg="del ord">
        <pc:chgData name="Florian Sanden" userId="S::florian.sanden@enil.eu::59a11f58-273c-4ddd-a768-2cf29d2d6c42" providerId="AD" clId="Web-{6198DC52-D20F-811E-8FF8-2C3B39A4BD6A}" dt="2025-06-13T13:52:55.195" v="313"/>
        <pc:sldMkLst>
          <pc:docMk/>
          <pc:sldMk cId="144303752" sldId="574"/>
        </pc:sldMkLst>
      </pc:sldChg>
      <pc:sldChg chg="modSp">
        <pc:chgData name="Florian Sanden" userId="S::florian.sanden@enil.eu::59a11f58-273c-4ddd-a768-2cf29d2d6c42" providerId="AD" clId="Web-{6198DC52-D20F-811E-8FF8-2C3B39A4BD6A}" dt="2025-06-13T13:33:29.186" v="48" actId="20577"/>
        <pc:sldMkLst>
          <pc:docMk/>
          <pc:sldMk cId="914898512" sldId="586"/>
        </pc:sldMkLst>
        <pc:spChg chg="mod">
          <ac:chgData name="Florian Sanden" userId="S::florian.sanden@enil.eu::59a11f58-273c-4ddd-a768-2cf29d2d6c42" providerId="AD" clId="Web-{6198DC52-D20F-811E-8FF8-2C3B39A4BD6A}" dt="2025-06-13T13:33:29.186" v="48" actId="20577"/>
          <ac:spMkLst>
            <pc:docMk/>
            <pc:sldMk cId="914898512" sldId="586"/>
            <ac:spMk id="3" creationId="{1652C3AC-CE4C-AC4E-10DE-6E30FB1C0D3E}"/>
          </ac:spMkLst>
        </pc:spChg>
      </pc:sldChg>
      <pc:sldChg chg="modSp add replId">
        <pc:chgData name="Florian Sanden" userId="S::florian.sanden@enil.eu::59a11f58-273c-4ddd-a768-2cf29d2d6c42" providerId="AD" clId="Web-{6198DC52-D20F-811E-8FF8-2C3B39A4BD6A}" dt="2025-06-13T13:42:14.454" v="183" actId="20577"/>
        <pc:sldMkLst>
          <pc:docMk/>
          <pc:sldMk cId="1391790106" sldId="591"/>
        </pc:sldMkLst>
        <pc:spChg chg="mod">
          <ac:chgData name="Florian Sanden" userId="S::florian.sanden@enil.eu::59a11f58-273c-4ddd-a768-2cf29d2d6c42" providerId="AD" clId="Web-{6198DC52-D20F-811E-8FF8-2C3B39A4BD6A}" dt="2025-06-13T13:42:14.454" v="183" actId="20577"/>
          <ac:spMkLst>
            <pc:docMk/>
            <pc:sldMk cId="1391790106" sldId="591"/>
            <ac:spMk id="5" creationId="{ED36C020-4B4E-09BC-9964-11A221DB7D73}"/>
          </ac:spMkLst>
        </pc:spChg>
      </pc:sldChg>
      <pc:sldChg chg="modSp add replId">
        <pc:chgData name="Florian Sanden" userId="S::florian.sanden@enil.eu::59a11f58-273c-4ddd-a768-2cf29d2d6c42" providerId="AD" clId="Web-{6198DC52-D20F-811E-8FF8-2C3B39A4BD6A}" dt="2025-06-13T13:42:01.735" v="182" actId="20577"/>
        <pc:sldMkLst>
          <pc:docMk/>
          <pc:sldMk cId="3700743520" sldId="592"/>
        </pc:sldMkLst>
        <pc:spChg chg="mod">
          <ac:chgData name="Florian Sanden" userId="S::florian.sanden@enil.eu::59a11f58-273c-4ddd-a768-2cf29d2d6c42" providerId="AD" clId="Web-{6198DC52-D20F-811E-8FF8-2C3B39A4BD6A}" dt="2025-06-13T13:42:01.735" v="182" actId="20577"/>
          <ac:spMkLst>
            <pc:docMk/>
            <pc:sldMk cId="3700743520" sldId="592"/>
            <ac:spMk id="5" creationId="{1D752FCF-704B-5422-6083-BECAD177EE74}"/>
          </ac:spMkLst>
        </pc:spChg>
      </pc:sldChg>
      <pc:sldChg chg="modSp add replId">
        <pc:chgData name="Florian Sanden" userId="S::florian.sanden@enil.eu::59a11f58-273c-4ddd-a768-2cf29d2d6c42" providerId="AD" clId="Web-{6198DC52-D20F-811E-8FF8-2C3B39A4BD6A}" dt="2025-06-13T13:41:24.562" v="144" actId="20577"/>
        <pc:sldMkLst>
          <pc:docMk/>
          <pc:sldMk cId="3475311625" sldId="593"/>
        </pc:sldMkLst>
        <pc:spChg chg="mod">
          <ac:chgData name="Florian Sanden" userId="S::florian.sanden@enil.eu::59a11f58-273c-4ddd-a768-2cf29d2d6c42" providerId="AD" clId="Web-{6198DC52-D20F-811E-8FF8-2C3B39A4BD6A}" dt="2025-06-13T13:41:24.562" v="144" actId="20577"/>
          <ac:spMkLst>
            <pc:docMk/>
            <pc:sldMk cId="3475311625" sldId="593"/>
            <ac:spMk id="5" creationId="{4F218C19-2C86-8014-1DC4-998869F138A0}"/>
          </ac:spMkLst>
        </pc:spChg>
      </pc:sldChg>
      <pc:sldChg chg="addSp delSp modSp add replId">
        <pc:chgData name="Florian Sanden" userId="S::florian.sanden@enil.eu::59a11f58-273c-4ddd-a768-2cf29d2d6c42" providerId="AD" clId="Web-{6198DC52-D20F-811E-8FF8-2C3B39A4BD6A}" dt="2025-06-13T14:20:41.254" v="392" actId="1076"/>
        <pc:sldMkLst>
          <pc:docMk/>
          <pc:sldMk cId="2360462241" sldId="594"/>
        </pc:sldMkLst>
        <pc:spChg chg="mod">
          <ac:chgData name="Florian Sanden" userId="S::florian.sanden@enil.eu::59a11f58-273c-4ddd-a768-2cf29d2d6c42" providerId="AD" clId="Web-{6198DC52-D20F-811E-8FF8-2C3B39A4BD6A}" dt="2025-06-13T13:51:50.240" v="310" actId="20577"/>
          <ac:spMkLst>
            <pc:docMk/>
            <pc:sldMk cId="2360462241" sldId="594"/>
            <ac:spMk id="2" creationId="{3A315A3C-5329-9E78-0638-39CD0F467B50}"/>
          </ac:spMkLst>
        </pc:spChg>
        <pc:spChg chg="del mod">
          <ac:chgData name="Florian Sanden" userId="S::florian.sanden@enil.eu::59a11f58-273c-4ddd-a768-2cf29d2d6c42" providerId="AD" clId="Web-{6198DC52-D20F-811E-8FF8-2C3B39A4BD6A}" dt="2025-06-13T13:51:13.192" v="296"/>
          <ac:spMkLst>
            <pc:docMk/>
            <pc:sldMk cId="2360462241" sldId="594"/>
            <ac:spMk id="5" creationId="{9110A366-3131-4AB6-5A4B-67A192BE90AD}"/>
          </ac:spMkLst>
        </pc:spChg>
        <pc:spChg chg="add mod">
          <ac:chgData name="Florian Sanden" userId="S::florian.sanden@enil.eu::59a11f58-273c-4ddd-a768-2cf29d2d6c42" providerId="AD" clId="Web-{6198DC52-D20F-811E-8FF8-2C3B39A4BD6A}" dt="2025-06-13T14:19:17.341" v="386" actId="20577"/>
          <ac:spMkLst>
            <pc:docMk/>
            <pc:sldMk cId="2360462241" sldId="594"/>
            <ac:spMk id="9" creationId="{AE5C7622-9551-26F7-2978-0F1C32F02BFA}"/>
          </ac:spMkLst>
        </pc:spChg>
        <pc:picChg chg="add mod">
          <ac:chgData name="Florian Sanden" userId="S::florian.sanden@enil.eu::59a11f58-273c-4ddd-a768-2cf29d2d6c42" providerId="AD" clId="Web-{6198DC52-D20F-811E-8FF8-2C3B39A4BD6A}" dt="2025-06-13T14:20:41.254" v="392" actId="1076"/>
          <ac:picMkLst>
            <pc:docMk/>
            <pc:sldMk cId="2360462241" sldId="594"/>
            <ac:picMk id="4" creationId="{EA9089D2-83CC-21A6-CF25-64B217D61231}"/>
          </ac:picMkLst>
        </pc:picChg>
        <pc:picChg chg="add del mod">
          <ac:chgData name="Florian Sanden" userId="S::florian.sanden@enil.eu::59a11f58-273c-4ddd-a768-2cf29d2d6c42" providerId="AD" clId="Web-{6198DC52-D20F-811E-8FF8-2C3B39A4BD6A}" dt="2025-06-13T14:10:44.756" v="328"/>
          <ac:picMkLst>
            <pc:docMk/>
            <pc:sldMk cId="2360462241" sldId="594"/>
            <ac:picMk id="5" creationId="{8A0A3ECE-EAE3-C943-3C4C-19102B7F6520}"/>
          </ac:picMkLst>
        </pc:picChg>
        <pc:picChg chg="add mod">
          <ac:chgData name="Florian Sanden" userId="S::florian.sanden@enil.eu::59a11f58-273c-4ddd-a768-2cf29d2d6c42" providerId="AD" clId="Web-{6198DC52-D20F-811E-8FF8-2C3B39A4BD6A}" dt="2025-06-13T14:20:36.847" v="391" actId="1076"/>
          <ac:picMkLst>
            <pc:docMk/>
            <pc:sldMk cId="2360462241" sldId="594"/>
            <ac:picMk id="6" creationId="{984089E8-895A-EAAC-3C76-622D2469D1F4}"/>
          </ac:picMkLst>
        </pc:picChg>
        <pc:picChg chg="add del mod">
          <ac:chgData name="Florian Sanden" userId="S::florian.sanden@enil.eu::59a11f58-273c-4ddd-a768-2cf29d2d6c42" providerId="AD" clId="Web-{6198DC52-D20F-811E-8FF8-2C3B39A4BD6A}" dt="2025-06-13T14:12:51.046" v="332"/>
          <ac:picMkLst>
            <pc:docMk/>
            <pc:sldMk cId="2360462241" sldId="594"/>
            <ac:picMk id="7" creationId="{AD5FABA6-86FF-7A0E-8199-B38B6F8BD236}"/>
          </ac:picMkLst>
        </pc:picChg>
        <pc:picChg chg="add del mod">
          <ac:chgData name="Florian Sanden" userId="S::florian.sanden@enil.eu::59a11f58-273c-4ddd-a768-2cf29d2d6c42" providerId="AD" clId="Web-{6198DC52-D20F-811E-8FF8-2C3B39A4BD6A}" dt="2025-06-13T14:19:41.265" v="387"/>
          <ac:picMkLst>
            <pc:docMk/>
            <pc:sldMk cId="2360462241" sldId="594"/>
            <ac:picMk id="8" creationId="{F351EE7B-98BC-6B78-1D89-D671F7D3B1CF}"/>
          </ac:picMkLst>
        </pc:picChg>
        <pc:picChg chg="add mod">
          <ac:chgData name="Florian Sanden" userId="S::florian.sanden@enil.eu::59a11f58-273c-4ddd-a768-2cf29d2d6c42" providerId="AD" clId="Web-{6198DC52-D20F-811E-8FF8-2C3B39A4BD6A}" dt="2025-06-13T14:20:32.581" v="390" actId="1076"/>
          <ac:picMkLst>
            <pc:docMk/>
            <pc:sldMk cId="2360462241" sldId="594"/>
            <ac:picMk id="10" creationId="{2E845F0B-333B-A166-C12F-8650D4FF3879}"/>
          </ac:picMkLst>
        </pc:picChg>
      </pc:sldChg>
      <pc:sldChg chg="addSp delSp modSp add replId">
        <pc:chgData name="Florian Sanden" userId="S::florian.sanden@enil.eu::59a11f58-273c-4ddd-a768-2cf29d2d6c42" providerId="AD" clId="Web-{6198DC52-D20F-811E-8FF8-2C3B39A4BD6A}" dt="2025-06-13T14:14:00.520" v="346" actId="1076"/>
        <pc:sldMkLst>
          <pc:docMk/>
          <pc:sldMk cId="1568100777" sldId="595"/>
        </pc:sldMkLst>
        <pc:picChg chg="del">
          <ac:chgData name="Florian Sanden" userId="S::florian.sanden@enil.eu::59a11f58-273c-4ddd-a768-2cf29d2d6c42" providerId="AD" clId="Web-{6198DC52-D20F-811E-8FF8-2C3B39A4BD6A}" dt="2025-06-13T14:13:29.393" v="334"/>
          <ac:picMkLst>
            <pc:docMk/>
            <pc:sldMk cId="1568100777" sldId="595"/>
            <ac:picMk id="4" creationId="{5C1C8DA9-D230-0A64-2E5C-3803F3F9BFF7}"/>
          </ac:picMkLst>
        </pc:picChg>
        <pc:picChg chg="mod">
          <ac:chgData name="Florian Sanden" userId="S::florian.sanden@enil.eu::59a11f58-273c-4ddd-a768-2cf29d2d6c42" providerId="AD" clId="Web-{6198DC52-D20F-811E-8FF8-2C3B39A4BD6A}" dt="2025-06-13T14:14:00.520" v="346" actId="1076"/>
          <ac:picMkLst>
            <pc:docMk/>
            <pc:sldMk cId="1568100777" sldId="595"/>
            <ac:picMk id="5" creationId="{81F68AAB-9B2F-FBBA-56C0-133ED704EC3E}"/>
          </ac:picMkLst>
        </pc:picChg>
        <pc:picChg chg="del">
          <ac:chgData name="Florian Sanden" userId="S::florian.sanden@enil.eu::59a11f58-273c-4ddd-a768-2cf29d2d6c42" providerId="AD" clId="Web-{6198DC52-D20F-811E-8FF8-2C3B39A4BD6A}" dt="2025-06-13T14:13:28.315" v="333"/>
          <ac:picMkLst>
            <pc:docMk/>
            <pc:sldMk cId="1568100777" sldId="595"/>
            <ac:picMk id="6" creationId="{32BB4087-71C6-479E-07A5-14EC2475DA34}"/>
          </ac:picMkLst>
        </pc:picChg>
        <pc:picChg chg="add mod">
          <ac:chgData name="Florian Sanden" userId="S::florian.sanden@enil.eu::59a11f58-273c-4ddd-a768-2cf29d2d6c42" providerId="AD" clId="Web-{6198DC52-D20F-811E-8FF8-2C3B39A4BD6A}" dt="2025-06-13T14:13:51.660" v="342" actId="1076"/>
          <ac:picMkLst>
            <pc:docMk/>
            <pc:sldMk cId="1568100777" sldId="595"/>
            <ac:picMk id="7" creationId="{4F2EAEF4-6FEF-A0D3-5155-A481F3116A3A}"/>
          </ac:picMkLst>
        </pc:picChg>
      </pc:sldChg>
    </pc:docChg>
  </pc:docChgLst>
  <pc:docChgLst>
    <pc:chgData name="Florian Sanden" userId="S::florian.sanden@enil.eu::59a11f58-273c-4ddd-a768-2cf29d2d6c42" providerId="AD" clId="Web-{C03D1E3C-4099-56A3-521F-E0775C3C2B41}"/>
    <pc:docChg chg="addSld delSld modSld sldOrd">
      <pc:chgData name="Florian Sanden" userId="S::florian.sanden@enil.eu::59a11f58-273c-4ddd-a768-2cf29d2d6c42" providerId="AD" clId="Web-{C03D1E3C-4099-56A3-521F-E0775C3C2B41}" dt="2025-06-13T15:23:57.498" v="360"/>
      <pc:docMkLst>
        <pc:docMk/>
      </pc:docMkLst>
      <pc:sldChg chg="modSp">
        <pc:chgData name="Florian Sanden" userId="S::florian.sanden@enil.eu::59a11f58-273c-4ddd-a768-2cf29d2d6c42" providerId="AD" clId="Web-{C03D1E3C-4099-56A3-521F-E0775C3C2B41}" dt="2025-06-13T14:23:59.920" v="26" actId="1076"/>
        <pc:sldMkLst>
          <pc:docMk/>
          <pc:sldMk cId="2182400831" sldId="491"/>
        </pc:sldMkLst>
        <pc:spChg chg="mod">
          <ac:chgData name="Florian Sanden" userId="S::florian.sanden@enil.eu::59a11f58-273c-4ddd-a768-2cf29d2d6c42" providerId="AD" clId="Web-{C03D1E3C-4099-56A3-521F-E0775C3C2B41}" dt="2025-06-13T14:23:59.920" v="26" actId="1076"/>
          <ac:spMkLst>
            <pc:docMk/>
            <pc:sldMk cId="2182400831" sldId="491"/>
            <ac:spMk id="5" creationId="{64DCCBB0-48D3-9A9D-637A-7D57753A9BEB}"/>
          </ac:spMkLst>
        </pc:spChg>
      </pc:sldChg>
      <pc:sldChg chg="add del ord">
        <pc:chgData name="Florian Sanden" userId="S::florian.sanden@enil.eu::59a11f58-273c-4ddd-a768-2cf29d2d6c42" providerId="AD" clId="Web-{C03D1E3C-4099-56A3-521F-E0775C3C2B41}" dt="2025-06-13T15:23:57.498" v="360"/>
        <pc:sldMkLst>
          <pc:docMk/>
          <pc:sldMk cId="2917003964" sldId="575"/>
        </pc:sldMkLst>
      </pc:sldChg>
      <pc:sldChg chg="addSp delSp modSp">
        <pc:chgData name="Florian Sanden" userId="S::florian.sanden@enil.eu::59a11f58-273c-4ddd-a768-2cf29d2d6c42" providerId="AD" clId="Web-{C03D1E3C-4099-56A3-521F-E0775C3C2B41}" dt="2025-06-13T15:13:23.088" v="326" actId="20577"/>
        <pc:sldMkLst>
          <pc:docMk/>
          <pc:sldMk cId="808606656" sldId="590"/>
        </pc:sldMkLst>
        <pc:spChg chg="del mod">
          <ac:chgData name="Florian Sanden" userId="S::florian.sanden@enil.eu::59a11f58-273c-4ddd-a768-2cf29d2d6c42" providerId="AD" clId="Web-{C03D1E3C-4099-56A3-521F-E0775C3C2B41}" dt="2025-06-13T15:07:25.672" v="282"/>
          <ac:spMkLst>
            <pc:docMk/>
            <pc:sldMk cId="808606656" sldId="590"/>
            <ac:spMk id="2" creationId="{135A1D29-E5C3-820A-2D8B-8071D01148FE}"/>
          </ac:spMkLst>
        </pc:spChg>
        <pc:spChg chg="del mod">
          <ac:chgData name="Florian Sanden" userId="S::florian.sanden@enil.eu::59a11f58-273c-4ddd-a768-2cf29d2d6c42" providerId="AD" clId="Web-{C03D1E3C-4099-56A3-521F-E0775C3C2B41}" dt="2025-06-13T15:07:14.796" v="275"/>
          <ac:spMkLst>
            <pc:docMk/>
            <pc:sldMk cId="808606656" sldId="590"/>
            <ac:spMk id="4" creationId="{8B0C13B5-818D-3733-7513-D12AB30FD073}"/>
          </ac:spMkLst>
        </pc:spChg>
        <pc:spChg chg="add del mod">
          <ac:chgData name="Florian Sanden" userId="S::florian.sanden@enil.eu::59a11f58-273c-4ddd-a768-2cf29d2d6c42" providerId="AD" clId="Web-{C03D1E3C-4099-56A3-521F-E0775C3C2B41}" dt="2025-06-13T15:13:23.088" v="326" actId="20577"/>
          <ac:spMkLst>
            <pc:docMk/>
            <pc:sldMk cId="808606656" sldId="590"/>
            <ac:spMk id="6" creationId="{5B019E28-1E68-07CC-FA8E-591470313A02}"/>
          </ac:spMkLst>
        </pc:spChg>
        <pc:picChg chg="add mod">
          <ac:chgData name="Florian Sanden" userId="S::florian.sanden@enil.eu::59a11f58-273c-4ddd-a768-2cf29d2d6c42" providerId="AD" clId="Web-{C03D1E3C-4099-56A3-521F-E0775C3C2B41}" dt="2025-06-13T15:12:43.569" v="317" actId="1076"/>
          <ac:picMkLst>
            <pc:docMk/>
            <pc:sldMk cId="808606656" sldId="590"/>
            <ac:picMk id="7" creationId="{F6C06A20-C46A-E0AF-914C-3B8B2F7CE167}"/>
          </ac:picMkLst>
        </pc:picChg>
        <pc:picChg chg="add mod">
          <ac:chgData name="Florian Sanden" userId="S::florian.sanden@enil.eu::59a11f58-273c-4ddd-a768-2cf29d2d6c42" providerId="AD" clId="Web-{C03D1E3C-4099-56A3-521F-E0775C3C2B41}" dt="2025-06-13T15:12:42.601" v="316" actId="1076"/>
          <ac:picMkLst>
            <pc:docMk/>
            <pc:sldMk cId="808606656" sldId="590"/>
            <ac:picMk id="8" creationId="{E8B0B6DB-BDEF-4647-3299-F7E804507340}"/>
          </ac:picMkLst>
        </pc:picChg>
        <pc:picChg chg="del">
          <ac:chgData name="Florian Sanden" userId="S::florian.sanden@enil.eu::59a11f58-273c-4ddd-a768-2cf29d2d6c42" providerId="AD" clId="Web-{C03D1E3C-4099-56A3-521F-E0775C3C2B41}" dt="2025-06-13T15:07:15.796" v="276"/>
          <ac:picMkLst>
            <pc:docMk/>
            <pc:sldMk cId="808606656" sldId="590"/>
            <ac:picMk id="9" creationId="{05E8FD13-7DD6-FA50-4596-3B934AAE2A29}"/>
          </ac:picMkLst>
        </pc:picChg>
        <pc:picChg chg="add mod">
          <ac:chgData name="Florian Sanden" userId="S::florian.sanden@enil.eu::59a11f58-273c-4ddd-a768-2cf29d2d6c42" providerId="AD" clId="Web-{C03D1E3C-4099-56A3-521F-E0775C3C2B41}" dt="2025-06-13T15:12:49.851" v="321" actId="1076"/>
          <ac:picMkLst>
            <pc:docMk/>
            <pc:sldMk cId="808606656" sldId="590"/>
            <ac:picMk id="10" creationId="{8D6D8173-E7EB-1E44-B407-FD3903FC17E7}"/>
          </ac:picMkLst>
        </pc:picChg>
        <pc:picChg chg="del">
          <ac:chgData name="Florian Sanden" userId="S::florian.sanden@enil.eu::59a11f58-273c-4ddd-a768-2cf29d2d6c42" providerId="AD" clId="Web-{C03D1E3C-4099-56A3-521F-E0775C3C2B41}" dt="2025-06-13T15:07:16.327" v="277"/>
          <ac:picMkLst>
            <pc:docMk/>
            <pc:sldMk cId="808606656" sldId="590"/>
            <ac:picMk id="11" creationId="{24A39C3A-4D7B-78F1-8B85-AA094B09BFDD}"/>
          </ac:picMkLst>
        </pc:picChg>
      </pc:sldChg>
      <pc:sldChg chg="addSp delSp modSp">
        <pc:chgData name="Florian Sanden" userId="S::florian.sanden@enil.eu::59a11f58-273c-4ddd-a768-2cf29d2d6c42" providerId="AD" clId="Web-{C03D1E3C-4099-56A3-521F-E0775C3C2B41}" dt="2025-06-13T15:03:41.562" v="227" actId="1076"/>
        <pc:sldMkLst>
          <pc:docMk/>
          <pc:sldMk cId="1391790106" sldId="591"/>
        </pc:sldMkLst>
        <pc:spChg chg="mod">
          <ac:chgData name="Florian Sanden" userId="S::florian.sanden@enil.eu::59a11f58-273c-4ddd-a768-2cf29d2d6c42" providerId="AD" clId="Web-{C03D1E3C-4099-56A3-521F-E0775C3C2B41}" dt="2025-06-13T14:43:13.754" v="117" actId="20577"/>
          <ac:spMkLst>
            <pc:docMk/>
            <pc:sldMk cId="1391790106" sldId="591"/>
            <ac:spMk id="2" creationId="{9BC079DE-222A-35D2-CA65-41D643A3C302}"/>
          </ac:spMkLst>
        </pc:spChg>
        <pc:spChg chg="del mod">
          <ac:chgData name="Florian Sanden" userId="S::florian.sanden@enil.eu::59a11f58-273c-4ddd-a768-2cf29d2d6c42" providerId="AD" clId="Web-{C03D1E3C-4099-56A3-521F-E0775C3C2B41}" dt="2025-06-13T14:36:55.367" v="53"/>
          <ac:spMkLst>
            <pc:docMk/>
            <pc:sldMk cId="1391790106" sldId="591"/>
            <ac:spMk id="5" creationId="{ED36C020-4B4E-09BC-9964-11A221DB7D73}"/>
          </ac:spMkLst>
        </pc:spChg>
        <pc:picChg chg="add mod">
          <ac:chgData name="Florian Sanden" userId="S::florian.sanden@enil.eu::59a11f58-273c-4ddd-a768-2cf29d2d6c42" providerId="AD" clId="Web-{C03D1E3C-4099-56A3-521F-E0775C3C2B41}" dt="2025-06-13T14:42:11.546" v="101" actId="1076"/>
          <ac:picMkLst>
            <pc:docMk/>
            <pc:sldMk cId="1391790106" sldId="591"/>
            <ac:picMk id="4" creationId="{B95F4535-14B9-5FD0-FAF6-FCBFAE87D487}"/>
          </ac:picMkLst>
        </pc:picChg>
        <pc:picChg chg="add mod">
          <ac:chgData name="Florian Sanden" userId="S::florian.sanden@enil.eu::59a11f58-273c-4ddd-a768-2cf29d2d6c42" providerId="AD" clId="Web-{C03D1E3C-4099-56A3-521F-E0775C3C2B41}" dt="2025-06-13T14:42:14.359" v="102" actId="1076"/>
          <ac:picMkLst>
            <pc:docMk/>
            <pc:sldMk cId="1391790106" sldId="591"/>
            <ac:picMk id="6" creationId="{25FC1466-2D2C-8464-7000-DEA0D7076710}"/>
          </ac:picMkLst>
        </pc:picChg>
        <pc:picChg chg="add mod">
          <ac:chgData name="Florian Sanden" userId="S::florian.sanden@enil.eu::59a11f58-273c-4ddd-a768-2cf29d2d6c42" providerId="AD" clId="Web-{C03D1E3C-4099-56A3-521F-E0775C3C2B41}" dt="2025-06-13T15:03:41.562" v="227" actId="1076"/>
          <ac:picMkLst>
            <pc:docMk/>
            <pc:sldMk cId="1391790106" sldId="591"/>
            <ac:picMk id="7" creationId="{A3B3F9C1-E692-FFB8-F9EA-A720A63155BC}"/>
          </ac:picMkLst>
        </pc:picChg>
      </pc:sldChg>
      <pc:sldChg chg="del">
        <pc:chgData name="Florian Sanden" userId="S::florian.sanden@enil.eu::59a11f58-273c-4ddd-a768-2cf29d2d6c42" providerId="AD" clId="Web-{C03D1E3C-4099-56A3-521F-E0775C3C2B41}" dt="2025-06-13T14:51:05.304" v="153"/>
        <pc:sldMkLst>
          <pc:docMk/>
          <pc:sldMk cId="3700743520" sldId="592"/>
        </pc:sldMkLst>
      </pc:sldChg>
      <pc:sldChg chg="addSp delSp modSp">
        <pc:chgData name="Florian Sanden" userId="S::florian.sanden@enil.eu::59a11f58-273c-4ddd-a768-2cf29d2d6c42" providerId="AD" clId="Web-{C03D1E3C-4099-56A3-521F-E0775C3C2B41}" dt="2025-06-13T15:02:25.134" v="214" actId="1076"/>
        <pc:sldMkLst>
          <pc:docMk/>
          <pc:sldMk cId="3475311625" sldId="593"/>
        </pc:sldMkLst>
        <pc:spChg chg="mod">
          <ac:chgData name="Florian Sanden" userId="S::florian.sanden@enil.eu::59a11f58-273c-4ddd-a768-2cf29d2d6c42" providerId="AD" clId="Web-{C03D1E3C-4099-56A3-521F-E0775C3C2B41}" dt="2025-06-13T15:00:10.124" v="192" actId="1076"/>
          <ac:spMkLst>
            <pc:docMk/>
            <pc:sldMk cId="3475311625" sldId="593"/>
            <ac:spMk id="2" creationId="{3F918250-838D-9F53-84A7-CA000B3E68E0}"/>
          </ac:spMkLst>
        </pc:spChg>
        <pc:spChg chg="del mod">
          <ac:chgData name="Florian Sanden" userId="S::florian.sanden@enil.eu::59a11f58-273c-4ddd-a768-2cf29d2d6c42" providerId="AD" clId="Web-{C03D1E3C-4099-56A3-521F-E0775C3C2B41}" dt="2025-06-13T14:51:14.148" v="158"/>
          <ac:spMkLst>
            <pc:docMk/>
            <pc:sldMk cId="3475311625" sldId="593"/>
            <ac:spMk id="5" creationId="{4F218C19-2C86-8014-1DC4-998869F138A0}"/>
          </ac:spMkLst>
        </pc:spChg>
        <pc:picChg chg="add mod">
          <ac:chgData name="Florian Sanden" userId="S::florian.sanden@enil.eu::59a11f58-273c-4ddd-a768-2cf29d2d6c42" providerId="AD" clId="Web-{C03D1E3C-4099-56A3-521F-E0775C3C2B41}" dt="2025-06-13T15:01:54.179" v="204" actId="1076"/>
          <ac:picMkLst>
            <pc:docMk/>
            <pc:sldMk cId="3475311625" sldId="593"/>
            <ac:picMk id="4" creationId="{1D1FF92A-F478-88C2-6CF6-AD3FDFDA47E6}"/>
          </ac:picMkLst>
        </pc:picChg>
        <pc:picChg chg="add mod">
          <ac:chgData name="Florian Sanden" userId="S::florian.sanden@enil.eu::59a11f58-273c-4ddd-a768-2cf29d2d6c42" providerId="AD" clId="Web-{C03D1E3C-4099-56A3-521F-E0775C3C2B41}" dt="2025-06-13T15:02:22.462" v="213" actId="1076"/>
          <ac:picMkLst>
            <pc:docMk/>
            <pc:sldMk cId="3475311625" sldId="593"/>
            <ac:picMk id="6" creationId="{FE266871-FC41-817D-79C7-5215F8A1178F}"/>
          </ac:picMkLst>
        </pc:picChg>
        <pc:picChg chg="add mod">
          <ac:chgData name="Florian Sanden" userId="S::florian.sanden@enil.eu::59a11f58-273c-4ddd-a768-2cf29d2d6c42" providerId="AD" clId="Web-{C03D1E3C-4099-56A3-521F-E0775C3C2B41}" dt="2025-06-13T15:02:25.134" v="214" actId="1076"/>
          <ac:picMkLst>
            <pc:docMk/>
            <pc:sldMk cId="3475311625" sldId="593"/>
            <ac:picMk id="7" creationId="{792EE982-863E-FD0D-FCAB-EE6B0EB986B6}"/>
          </ac:picMkLst>
        </pc:picChg>
      </pc:sldChg>
      <pc:sldChg chg="addSp delSp modSp">
        <pc:chgData name="Florian Sanden" userId="S::florian.sanden@enil.eu::59a11f58-273c-4ddd-a768-2cf29d2d6c42" providerId="AD" clId="Web-{C03D1E3C-4099-56A3-521F-E0775C3C2B41}" dt="2025-06-13T15:06:14.401" v="264" actId="1076"/>
        <pc:sldMkLst>
          <pc:docMk/>
          <pc:sldMk cId="2360462241" sldId="594"/>
        </pc:sldMkLst>
        <pc:spChg chg="del mod">
          <ac:chgData name="Florian Sanden" userId="S::florian.sanden@enil.eu::59a11f58-273c-4ddd-a768-2cf29d2d6c42" providerId="AD" clId="Web-{C03D1E3C-4099-56A3-521F-E0775C3C2B41}" dt="2025-06-13T14:37:22.900" v="60"/>
          <ac:spMkLst>
            <pc:docMk/>
            <pc:sldMk cId="2360462241" sldId="594"/>
            <ac:spMk id="2" creationId="{3A315A3C-5329-9E78-0638-39CD0F467B50}"/>
          </ac:spMkLst>
        </pc:spChg>
        <pc:spChg chg="add mod">
          <ac:chgData name="Florian Sanden" userId="S::florian.sanden@enil.eu::59a11f58-273c-4ddd-a768-2cf29d2d6c42" providerId="AD" clId="Web-{C03D1E3C-4099-56A3-521F-E0775C3C2B41}" dt="2025-06-13T15:02:45.620" v="217" actId="14100"/>
          <ac:spMkLst>
            <pc:docMk/>
            <pc:sldMk cId="2360462241" sldId="594"/>
            <ac:spMk id="8" creationId="{2418F112-2F40-6FA5-D3B9-FA61721224BD}"/>
          </ac:spMkLst>
        </pc:spChg>
        <pc:spChg chg="del mod">
          <ac:chgData name="Florian Sanden" userId="S::florian.sanden@enil.eu::59a11f58-273c-4ddd-a768-2cf29d2d6c42" providerId="AD" clId="Web-{C03D1E3C-4099-56A3-521F-E0775C3C2B41}" dt="2025-06-13T15:04:22.799" v="232"/>
          <ac:spMkLst>
            <pc:docMk/>
            <pc:sldMk cId="2360462241" sldId="594"/>
            <ac:spMk id="9" creationId="{AE5C7622-9551-26F7-2978-0F1C32F02BFA}"/>
          </ac:spMkLst>
        </pc:spChg>
        <pc:spChg chg="add del mod">
          <ac:chgData name="Florian Sanden" userId="S::florian.sanden@enil.eu::59a11f58-273c-4ddd-a768-2cf29d2d6c42" providerId="AD" clId="Web-{C03D1E3C-4099-56A3-521F-E0775C3C2B41}" dt="2025-06-13T14:37:37.073" v="64"/>
          <ac:spMkLst>
            <pc:docMk/>
            <pc:sldMk cId="2360462241" sldId="594"/>
            <ac:spMk id="12" creationId="{F1DF00C3-A429-8978-2E05-3961456F94F7}"/>
          </ac:spMkLst>
        </pc:spChg>
        <pc:picChg chg="mod">
          <ac:chgData name="Florian Sanden" userId="S::florian.sanden@enil.eu::59a11f58-273c-4ddd-a768-2cf29d2d6c42" providerId="AD" clId="Web-{C03D1E3C-4099-56A3-521F-E0775C3C2B41}" dt="2025-06-13T15:06:02.181" v="260" actId="1076"/>
          <ac:picMkLst>
            <pc:docMk/>
            <pc:sldMk cId="2360462241" sldId="594"/>
            <ac:picMk id="4" creationId="{EA9089D2-83CC-21A6-CF25-64B217D61231}"/>
          </ac:picMkLst>
        </pc:picChg>
        <pc:picChg chg="add mod">
          <ac:chgData name="Florian Sanden" userId="S::florian.sanden@enil.eu::59a11f58-273c-4ddd-a768-2cf29d2d6c42" providerId="AD" clId="Web-{C03D1E3C-4099-56A3-521F-E0775C3C2B41}" dt="2025-06-13T15:06:14.401" v="264" actId="1076"/>
          <ac:picMkLst>
            <pc:docMk/>
            <pc:sldMk cId="2360462241" sldId="594"/>
            <ac:picMk id="5" creationId="{1ABF73C2-2F49-8338-16BA-7577104DF278}"/>
          </ac:picMkLst>
        </pc:picChg>
        <pc:picChg chg="mod">
          <ac:chgData name="Florian Sanden" userId="S::florian.sanden@enil.eu::59a11f58-273c-4ddd-a768-2cf29d2d6c42" providerId="AD" clId="Web-{C03D1E3C-4099-56A3-521F-E0775C3C2B41}" dt="2025-06-13T15:06:10.041" v="263" actId="1076"/>
          <ac:picMkLst>
            <pc:docMk/>
            <pc:sldMk cId="2360462241" sldId="594"/>
            <ac:picMk id="6" creationId="{984089E8-895A-EAAC-3C76-622D2469D1F4}"/>
          </ac:picMkLst>
        </pc:picChg>
        <pc:picChg chg="del mod">
          <ac:chgData name="Florian Sanden" userId="S::florian.sanden@enil.eu::59a11f58-273c-4ddd-a768-2cf29d2d6c42" providerId="AD" clId="Web-{C03D1E3C-4099-56A3-521F-E0775C3C2B41}" dt="2025-06-13T14:21:20.393" v="2"/>
          <ac:picMkLst>
            <pc:docMk/>
            <pc:sldMk cId="2360462241" sldId="594"/>
            <ac:picMk id="10" creationId="{2E845F0B-333B-A166-C12F-8650D4FF3879}"/>
          </ac:picMkLst>
        </pc:picChg>
      </pc:sldChg>
      <pc:sldChg chg="modSp">
        <pc:chgData name="Florian Sanden" userId="S::florian.sanden@enil.eu::59a11f58-273c-4ddd-a768-2cf29d2d6c42" providerId="AD" clId="Web-{C03D1E3C-4099-56A3-521F-E0775C3C2B41}" dt="2025-06-13T14:42:59.503" v="114" actId="20577"/>
        <pc:sldMkLst>
          <pc:docMk/>
          <pc:sldMk cId="1568100777" sldId="595"/>
        </pc:sldMkLst>
        <pc:spChg chg="mod">
          <ac:chgData name="Florian Sanden" userId="S::florian.sanden@enil.eu::59a11f58-273c-4ddd-a768-2cf29d2d6c42" providerId="AD" clId="Web-{C03D1E3C-4099-56A3-521F-E0775C3C2B41}" dt="2025-06-13T14:42:59.503" v="114" actId="20577"/>
          <ac:spMkLst>
            <pc:docMk/>
            <pc:sldMk cId="1568100777" sldId="595"/>
            <ac:spMk id="2" creationId="{6B4AC126-F554-B069-B291-AC998CD3D8AA}"/>
          </ac:spMkLst>
        </pc:spChg>
      </pc:sldChg>
      <pc:sldChg chg="addSp delSp modSp add replId">
        <pc:chgData name="Florian Sanden" userId="S::florian.sanden@enil.eu::59a11f58-273c-4ddd-a768-2cf29d2d6c42" providerId="AD" clId="Web-{C03D1E3C-4099-56A3-521F-E0775C3C2B41}" dt="2025-06-13T14:50:39.333" v="152" actId="1076"/>
        <pc:sldMkLst>
          <pc:docMk/>
          <pc:sldMk cId="1051720712" sldId="596"/>
        </pc:sldMkLst>
        <pc:spChg chg="mod">
          <ac:chgData name="Florian Sanden" userId="S::florian.sanden@enil.eu::59a11f58-273c-4ddd-a768-2cf29d2d6c42" providerId="AD" clId="Web-{C03D1E3C-4099-56A3-521F-E0775C3C2B41}" dt="2025-06-13T14:50:13.253" v="139" actId="14100"/>
          <ac:spMkLst>
            <pc:docMk/>
            <pc:sldMk cId="1051720712" sldId="596"/>
            <ac:spMk id="2" creationId="{4104F2CE-39C9-FF63-7172-9687BB8991DB}"/>
          </ac:spMkLst>
        </pc:spChg>
        <pc:spChg chg="del mod">
          <ac:chgData name="Florian Sanden" userId="S::florian.sanden@enil.eu::59a11f58-273c-4ddd-a768-2cf29d2d6c42" providerId="AD" clId="Web-{C03D1E3C-4099-56A3-521F-E0775C3C2B41}" dt="2025-06-13T14:42:50.534" v="112"/>
          <ac:spMkLst>
            <pc:docMk/>
            <pc:sldMk cId="1051720712" sldId="596"/>
            <ac:spMk id="5" creationId="{62DFF984-ED6C-2BF5-42BE-A28C10888083}"/>
          </ac:spMkLst>
        </pc:spChg>
        <pc:picChg chg="add mod">
          <ac:chgData name="Florian Sanden" userId="S::florian.sanden@enil.eu::59a11f58-273c-4ddd-a768-2cf29d2d6c42" providerId="AD" clId="Web-{C03D1E3C-4099-56A3-521F-E0775C3C2B41}" dt="2025-06-13T14:50:14.847" v="140" actId="1076"/>
          <ac:picMkLst>
            <pc:docMk/>
            <pc:sldMk cId="1051720712" sldId="596"/>
            <ac:picMk id="4" creationId="{0E328A1B-A54D-5109-1515-226EFAE9CAA4}"/>
          </ac:picMkLst>
        </pc:picChg>
        <pc:picChg chg="add mod">
          <ac:chgData name="Florian Sanden" userId="S::florian.sanden@enil.eu::59a11f58-273c-4ddd-a768-2cf29d2d6c42" providerId="AD" clId="Web-{C03D1E3C-4099-56A3-521F-E0775C3C2B41}" dt="2025-06-13T14:50:39.333" v="152" actId="1076"/>
          <ac:picMkLst>
            <pc:docMk/>
            <pc:sldMk cId="1051720712" sldId="596"/>
            <ac:picMk id="6" creationId="{BF132B0E-F175-6D9C-B06F-BE8EB0FC82A6}"/>
          </ac:picMkLst>
        </pc:picChg>
        <pc:picChg chg="add mod">
          <ac:chgData name="Florian Sanden" userId="S::florian.sanden@enil.eu::59a11f58-273c-4ddd-a768-2cf29d2d6c42" providerId="AD" clId="Web-{C03D1E3C-4099-56A3-521F-E0775C3C2B41}" dt="2025-06-13T14:50:34.708" v="151" actId="1076"/>
          <ac:picMkLst>
            <pc:docMk/>
            <pc:sldMk cId="1051720712" sldId="596"/>
            <ac:picMk id="7" creationId="{225C461F-3EF1-9E5E-8FE3-6B517A0F8FDA}"/>
          </ac:picMkLst>
        </pc:picChg>
      </pc:sldChg>
      <pc:sldChg chg="addSp delSp modSp add replId">
        <pc:chgData name="Florian Sanden" userId="S::florian.sanden@enil.eu::59a11f58-273c-4ddd-a768-2cf29d2d6c42" providerId="AD" clId="Web-{C03D1E3C-4099-56A3-521F-E0775C3C2B41}" dt="2025-06-13T15:22:03.751" v="353" actId="1076"/>
        <pc:sldMkLst>
          <pc:docMk/>
          <pc:sldMk cId="618715921" sldId="597"/>
        </pc:sldMkLst>
        <pc:spChg chg="mod">
          <ac:chgData name="Florian Sanden" userId="S::florian.sanden@enil.eu::59a11f58-273c-4ddd-a768-2cf29d2d6c42" providerId="AD" clId="Web-{C03D1E3C-4099-56A3-521F-E0775C3C2B41}" dt="2025-06-13T15:13:51.543" v="331" actId="20577"/>
          <ac:spMkLst>
            <pc:docMk/>
            <pc:sldMk cId="618715921" sldId="597"/>
            <ac:spMk id="6" creationId="{4884BBE2-ABF2-4C0A-52DC-B2AB5A50135E}"/>
          </ac:spMkLst>
        </pc:spChg>
        <pc:picChg chg="add mod">
          <ac:chgData name="Florian Sanden" userId="S::florian.sanden@enil.eu::59a11f58-273c-4ddd-a768-2cf29d2d6c42" providerId="AD" clId="Web-{C03D1E3C-4099-56A3-521F-E0775C3C2B41}" dt="2025-06-13T15:22:00.016" v="352" actId="14100"/>
          <ac:picMkLst>
            <pc:docMk/>
            <pc:sldMk cId="618715921" sldId="597"/>
            <ac:picMk id="2" creationId="{B38AAB87-80F2-E419-7706-D9F7855E32BF}"/>
          </ac:picMkLst>
        </pc:picChg>
        <pc:picChg chg="add mod">
          <ac:chgData name="Florian Sanden" userId="S::florian.sanden@enil.eu::59a11f58-273c-4ddd-a768-2cf29d2d6c42" providerId="AD" clId="Web-{C03D1E3C-4099-56A3-521F-E0775C3C2B41}" dt="2025-06-13T15:16:44.227" v="346" actId="1076"/>
          <ac:picMkLst>
            <pc:docMk/>
            <pc:sldMk cId="618715921" sldId="597"/>
            <ac:picMk id="4" creationId="{D8B9B9ED-FF0F-BEE4-7879-76781D58D506}"/>
          </ac:picMkLst>
        </pc:picChg>
        <pc:picChg chg="add mod">
          <ac:chgData name="Florian Sanden" userId="S::florian.sanden@enil.eu::59a11f58-273c-4ddd-a768-2cf29d2d6c42" providerId="AD" clId="Web-{C03D1E3C-4099-56A3-521F-E0775C3C2B41}" dt="2025-06-13T15:22:03.751" v="353" actId="1076"/>
          <ac:picMkLst>
            <pc:docMk/>
            <pc:sldMk cId="618715921" sldId="597"/>
            <ac:picMk id="5" creationId="{EE1DB9F5-19A2-7083-CD77-49F7A7D941AE}"/>
          </ac:picMkLst>
        </pc:picChg>
        <pc:picChg chg="del">
          <ac:chgData name="Florian Sanden" userId="S::florian.sanden@enil.eu::59a11f58-273c-4ddd-a768-2cf29d2d6c42" providerId="AD" clId="Web-{C03D1E3C-4099-56A3-521F-E0775C3C2B41}" dt="2025-06-13T15:13:54.731" v="332"/>
          <ac:picMkLst>
            <pc:docMk/>
            <pc:sldMk cId="618715921" sldId="597"/>
            <ac:picMk id="7" creationId="{661EC2AE-E80D-FF08-7704-E2684B00CEE1}"/>
          </ac:picMkLst>
        </pc:picChg>
        <pc:picChg chg="del">
          <ac:chgData name="Florian Sanden" userId="S::florian.sanden@enil.eu::59a11f58-273c-4ddd-a768-2cf29d2d6c42" providerId="AD" clId="Web-{C03D1E3C-4099-56A3-521F-E0775C3C2B41}" dt="2025-06-13T15:13:56.747" v="334"/>
          <ac:picMkLst>
            <pc:docMk/>
            <pc:sldMk cId="618715921" sldId="597"/>
            <ac:picMk id="8" creationId="{C1134231-628C-DF8B-5D72-ECF43C09C2D8}"/>
          </ac:picMkLst>
        </pc:picChg>
        <pc:picChg chg="del">
          <ac:chgData name="Florian Sanden" userId="S::florian.sanden@enil.eu::59a11f58-273c-4ddd-a768-2cf29d2d6c42" providerId="AD" clId="Web-{C03D1E3C-4099-56A3-521F-E0775C3C2B41}" dt="2025-06-13T15:13:55.981" v="333"/>
          <ac:picMkLst>
            <pc:docMk/>
            <pc:sldMk cId="618715921" sldId="597"/>
            <ac:picMk id="10" creationId="{DD147DB3-3108-A6B8-035E-094E8A18CE01}"/>
          </ac:picMkLst>
        </pc:picChg>
      </pc:sldChg>
    </pc:docChg>
  </pc:docChgLst>
  <pc:docChgLst>
    <pc:chgData name="Florian Sanden" userId="S::florian.sanden@enil.eu::59a11f58-273c-4ddd-a768-2cf29d2d6c42" providerId="AD" clId="Web-{6D6B2D31-7FF7-C5DC-BB7D-C3E929434D1F}"/>
    <pc:docChg chg="addSld delSld modSld sldOrd">
      <pc:chgData name="Florian Sanden" userId="S::florian.sanden@enil.eu::59a11f58-273c-4ddd-a768-2cf29d2d6c42" providerId="AD" clId="Web-{6D6B2D31-7FF7-C5DC-BB7D-C3E929434D1F}" dt="2025-06-14T16:03:09.272" v="3375" actId="1076"/>
      <pc:docMkLst>
        <pc:docMk/>
      </pc:docMkLst>
      <pc:sldChg chg="del">
        <pc:chgData name="Florian Sanden" userId="S::florian.sanden@enil.eu::59a11f58-273c-4ddd-a768-2cf29d2d6c42" providerId="AD" clId="Web-{6D6B2D31-7FF7-C5DC-BB7D-C3E929434D1F}" dt="2025-06-14T15:08:24.185" v="2367"/>
        <pc:sldMkLst>
          <pc:docMk/>
          <pc:sldMk cId="2216235746" sldId="344"/>
        </pc:sldMkLst>
      </pc:sldChg>
      <pc:sldChg chg="del">
        <pc:chgData name="Florian Sanden" userId="S::florian.sanden@enil.eu::59a11f58-273c-4ddd-a768-2cf29d2d6c42" providerId="AD" clId="Web-{6D6B2D31-7FF7-C5DC-BB7D-C3E929434D1F}" dt="2025-06-14T15:08:24.982" v="2368"/>
        <pc:sldMkLst>
          <pc:docMk/>
          <pc:sldMk cId="1293093508" sldId="346"/>
        </pc:sldMkLst>
      </pc:sldChg>
      <pc:sldChg chg="del">
        <pc:chgData name="Florian Sanden" userId="S::florian.sanden@enil.eu::59a11f58-273c-4ddd-a768-2cf29d2d6c42" providerId="AD" clId="Web-{6D6B2D31-7FF7-C5DC-BB7D-C3E929434D1F}" dt="2025-06-14T15:08:30.826" v="2369"/>
        <pc:sldMkLst>
          <pc:docMk/>
          <pc:sldMk cId="421946235" sldId="351"/>
        </pc:sldMkLst>
      </pc:sldChg>
      <pc:sldChg chg="del">
        <pc:chgData name="Florian Sanden" userId="S::florian.sanden@enil.eu::59a11f58-273c-4ddd-a768-2cf29d2d6c42" providerId="AD" clId="Web-{6D6B2D31-7FF7-C5DC-BB7D-C3E929434D1F}" dt="2025-06-14T15:08:19.591" v="2364"/>
        <pc:sldMkLst>
          <pc:docMk/>
          <pc:sldMk cId="197495533" sldId="352"/>
        </pc:sldMkLst>
      </pc:sldChg>
      <pc:sldChg chg="del">
        <pc:chgData name="Florian Sanden" userId="S::florian.sanden@enil.eu::59a11f58-273c-4ddd-a768-2cf29d2d6c42" providerId="AD" clId="Web-{6D6B2D31-7FF7-C5DC-BB7D-C3E929434D1F}" dt="2025-06-14T15:08:23.435" v="2366"/>
        <pc:sldMkLst>
          <pc:docMk/>
          <pc:sldMk cId="2972970142" sldId="357"/>
        </pc:sldMkLst>
      </pc:sldChg>
      <pc:sldChg chg="del">
        <pc:chgData name="Florian Sanden" userId="S::florian.sanden@enil.eu::59a11f58-273c-4ddd-a768-2cf29d2d6c42" providerId="AD" clId="Web-{6D6B2D31-7FF7-C5DC-BB7D-C3E929434D1F}" dt="2025-06-14T15:08:20.716" v="2365"/>
        <pc:sldMkLst>
          <pc:docMk/>
          <pc:sldMk cId="4083311543" sldId="358"/>
        </pc:sldMkLst>
      </pc:sldChg>
      <pc:sldChg chg="addSp delSp modSp mod modClrScheme chgLayout">
        <pc:chgData name="Florian Sanden" userId="S::florian.sanden@enil.eu::59a11f58-273c-4ddd-a768-2cf29d2d6c42" providerId="AD" clId="Web-{6D6B2D31-7FF7-C5DC-BB7D-C3E929434D1F}" dt="2025-06-14T14:53:11.573" v="2164" actId="1076"/>
        <pc:sldMkLst>
          <pc:docMk/>
          <pc:sldMk cId="2182400831" sldId="491"/>
        </pc:sldMkLst>
        <pc:spChg chg="mod ord">
          <ac:chgData name="Florian Sanden" userId="S::florian.sanden@enil.eu::59a11f58-273c-4ddd-a768-2cf29d2d6c42" providerId="AD" clId="Web-{6D6B2D31-7FF7-C5DC-BB7D-C3E929434D1F}" dt="2025-06-14T14:53:06.057" v="2162" actId="20577"/>
          <ac:spMkLst>
            <pc:docMk/>
            <pc:sldMk cId="2182400831" sldId="491"/>
            <ac:spMk id="2" creationId="{00000000-0000-0000-0000-000000000000}"/>
          </ac:spMkLst>
        </pc:spChg>
        <pc:spChg chg="add mod ord">
          <ac:chgData name="Florian Sanden" userId="S::florian.sanden@enil.eu::59a11f58-273c-4ddd-a768-2cf29d2d6c42" providerId="AD" clId="Web-{6D6B2D31-7FF7-C5DC-BB7D-C3E929434D1F}" dt="2025-06-14T14:53:08.885" v="2163" actId="14100"/>
          <ac:spMkLst>
            <pc:docMk/>
            <pc:sldMk cId="2182400831" sldId="491"/>
            <ac:spMk id="4" creationId="{0D6056CD-8A9D-4837-5F6F-33D1921FAFC7}"/>
          </ac:spMkLst>
        </pc:spChg>
        <pc:spChg chg="del mod">
          <ac:chgData name="Florian Sanden" userId="S::florian.sanden@enil.eu::59a11f58-273c-4ddd-a768-2cf29d2d6c42" providerId="AD" clId="Web-{6D6B2D31-7FF7-C5DC-BB7D-C3E929434D1F}" dt="2025-06-14T14:48:49.157" v="2023"/>
          <ac:spMkLst>
            <pc:docMk/>
            <pc:sldMk cId="2182400831" sldId="491"/>
            <ac:spMk id="5" creationId="{64DCCBB0-48D3-9A9D-637A-7D57753A9BEB}"/>
          </ac:spMkLst>
        </pc:spChg>
        <pc:spChg chg="add del mod ord">
          <ac:chgData name="Florian Sanden" userId="S::florian.sanden@enil.eu::59a11f58-273c-4ddd-a768-2cf29d2d6c42" providerId="AD" clId="Web-{6D6B2D31-7FF7-C5DC-BB7D-C3E929434D1F}" dt="2025-06-14T14:49:26.549" v="2067"/>
          <ac:spMkLst>
            <pc:docMk/>
            <pc:sldMk cId="2182400831" sldId="491"/>
            <ac:spMk id="6" creationId="{4F5F2F69-4AB9-5EBB-497B-574774FD399B}"/>
          </ac:spMkLst>
        </pc:spChg>
        <pc:picChg chg="del mod">
          <ac:chgData name="Florian Sanden" userId="S::florian.sanden@enil.eu::59a11f58-273c-4ddd-a768-2cf29d2d6c42" providerId="AD" clId="Web-{6D6B2D31-7FF7-C5DC-BB7D-C3E929434D1F}" dt="2025-06-14T14:50:47.130" v="2148"/>
          <ac:picMkLst>
            <pc:docMk/>
            <pc:sldMk cId="2182400831" sldId="491"/>
            <ac:picMk id="3" creationId="{C304998B-8C19-71E8-20E2-9894ED9A90F7}"/>
          </ac:picMkLst>
        </pc:picChg>
        <pc:picChg chg="add mod">
          <ac:chgData name="Florian Sanden" userId="S::florian.sanden@enil.eu::59a11f58-273c-4ddd-a768-2cf29d2d6c42" providerId="AD" clId="Web-{6D6B2D31-7FF7-C5DC-BB7D-C3E929434D1F}" dt="2025-06-14T14:53:11.573" v="2164" actId="1076"/>
          <ac:picMkLst>
            <pc:docMk/>
            <pc:sldMk cId="2182400831" sldId="491"/>
            <ac:picMk id="8" creationId="{DA317880-CDA4-3B23-FDB5-BF1E52BB9F5C}"/>
          </ac:picMkLst>
        </pc:picChg>
      </pc:sldChg>
      <pc:sldChg chg="modSp add del">
        <pc:chgData name="Florian Sanden" userId="S::florian.sanden@enil.eu::59a11f58-273c-4ddd-a768-2cf29d2d6c42" providerId="AD" clId="Web-{6D6B2D31-7FF7-C5DC-BB7D-C3E929434D1F}" dt="2025-06-14T14:00:58.694" v="1455" actId="20577"/>
        <pc:sldMkLst>
          <pc:docMk/>
          <pc:sldMk cId="1958128945" sldId="504"/>
        </pc:sldMkLst>
        <pc:spChg chg="mod">
          <ac:chgData name="Florian Sanden" userId="S::florian.sanden@enil.eu::59a11f58-273c-4ddd-a768-2cf29d2d6c42" providerId="AD" clId="Web-{6D6B2D31-7FF7-C5DC-BB7D-C3E929434D1F}" dt="2025-06-14T14:00:58.694" v="1455" actId="20577"/>
          <ac:spMkLst>
            <pc:docMk/>
            <pc:sldMk cId="1958128945" sldId="504"/>
            <ac:spMk id="3" creationId="{A49A8E7F-A5DF-BBE0-497E-2B64C6399C50}"/>
          </ac:spMkLst>
        </pc:spChg>
      </pc:sldChg>
      <pc:sldChg chg="del">
        <pc:chgData name="Florian Sanden" userId="S::florian.sanden@enil.eu::59a11f58-273c-4ddd-a768-2cf29d2d6c42" providerId="AD" clId="Web-{6D6B2D31-7FF7-C5DC-BB7D-C3E929434D1F}" dt="2025-06-14T15:08:42.045" v="2379"/>
        <pc:sldMkLst>
          <pc:docMk/>
          <pc:sldMk cId="288291465" sldId="508"/>
        </pc:sldMkLst>
      </pc:sldChg>
      <pc:sldChg chg="modSp">
        <pc:chgData name="Florian Sanden" userId="S::florian.sanden@enil.eu::59a11f58-273c-4ddd-a768-2cf29d2d6c42" providerId="AD" clId="Web-{6D6B2D31-7FF7-C5DC-BB7D-C3E929434D1F}" dt="2025-06-14T15:22:02.407" v="2718" actId="20577"/>
        <pc:sldMkLst>
          <pc:docMk/>
          <pc:sldMk cId="382372353" sldId="532"/>
        </pc:sldMkLst>
        <pc:spChg chg="mod">
          <ac:chgData name="Florian Sanden" userId="S::florian.sanden@enil.eu::59a11f58-273c-4ddd-a768-2cf29d2d6c42" providerId="AD" clId="Web-{6D6B2D31-7FF7-C5DC-BB7D-C3E929434D1F}" dt="2025-06-14T15:22:02.407" v="2718" actId="20577"/>
          <ac:spMkLst>
            <pc:docMk/>
            <pc:sldMk cId="382372353" sldId="532"/>
            <ac:spMk id="4" creationId="{9724B62D-F8F0-1FD4-E741-D022542B160C}"/>
          </ac:spMkLst>
        </pc:spChg>
      </pc:sldChg>
      <pc:sldChg chg="modSp">
        <pc:chgData name="Florian Sanden" userId="S::florian.sanden@enil.eu::59a11f58-273c-4ddd-a768-2cf29d2d6c42" providerId="AD" clId="Web-{6D6B2D31-7FF7-C5DC-BB7D-C3E929434D1F}" dt="2025-06-14T15:26:57.168" v="2743" actId="20577"/>
        <pc:sldMkLst>
          <pc:docMk/>
          <pc:sldMk cId="3551102368" sldId="533"/>
        </pc:sldMkLst>
        <pc:spChg chg="mod">
          <ac:chgData name="Florian Sanden" userId="S::florian.sanden@enil.eu::59a11f58-273c-4ddd-a768-2cf29d2d6c42" providerId="AD" clId="Web-{6D6B2D31-7FF7-C5DC-BB7D-C3E929434D1F}" dt="2025-06-14T15:26:57.168" v="2743" actId="20577"/>
          <ac:spMkLst>
            <pc:docMk/>
            <pc:sldMk cId="3551102368" sldId="533"/>
            <ac:spMk id="4" creationId="{1C5AAB6C-358E-FF2E-B029-933F38918FB7}"/>
          </ac:spMkLst>
        </pc:spChg>
      </pc:sldChg>
      <pc:sldChg chg="modSp">
        <pc:chgData name="Florian Sanden" userId="S::florian.sanden@enil.eu::59a11f58-273c-4ddd-a768-2cf29d2d6c42" providerId="AD" clId="Web-{6D6B2D31-7FF7-C5DC-BB7D-C3E929434D1F}" dt="2025-06-14T15:29:46.784" v="2782" actId="20577"/>
        <pc:sldMkLst>
          <pc:docMk/>
          <pc:sldMk cId="2409108477" sldId="534"/>
        </pc:sldMkLst>
        <pc:spChg chg="mod">
          <ac:chgData name="Florian Sanden" userId="S::florian.sanden@enil.eu::59a11f58-273c-4ddd-a768-2cf29d2d6c42" providerId="AD" clId="Web-{6D6B2D31-7FF7-C5DC-BB7D-C3E929434D1F}" dt="2025-06-14T15:29:46.784" v="2782" actId="20577"/>
          <ac:spMkLst>
            <pc:docMk/>
            <pc:sldMk cId="2409108477" sldId="534"/>
            <ac:spMk id="4" creationId="{C1F4D41E-E52B-5B1E-25DF-434A9ADE6CEB}"/>
          </ac:spMkLst>
        </pc:spChg>
      </pc:sldChg>
      <pc:sldChg chg="modSp ord">
        <pc:chgData name="Florian Sanden" userId="S::florian.sanden@enil.eu::59a11f58-273c-4ddd-a768-2cf29d2d6c42" providerId="AD" clId="Web-{6D6B2D31-7FF7-C5DC-BB7D-C3E929434D1F}" dt="2025-06-14T15:19:14.554" v="2678" actId="20577"/>
        <pc:sldMkLst>
          <pc:docMk/>
          <pc:sldMk cId="1197243444" sldId="535"/>
        </pc:sldMkLst>
        <pc:spChg chg="mod">
          <ac:chgData name="Florian Sanden" userId="S::florian.sanden@enil.eu::59a11f58-273c-4ddd-a768-2cf29d2d6c42" providerId="AD" clId="Web-{6D6B2D31-7FF7-C5DC-BB7D-C3E929434D1F}" dt="2025-06-14T15:19:14.554" v="2678" actId="20577"/>
          <ac:spMkLst>
            <pc:docMk/>
            <pc:sldMk cId="1197243444" sldId="535"/>
            <ac:spMk id="2" creationId="{A9A08F0F-028A-897C-6EAE-23971EF9535E}"/>
          </ac:spMkLst>
        </pc:spChg>
      </pc:sldChg>
      <pc:sldChg chg="delSp modSp">
        <pc:chgData name="Florian Sanden" userId="S::florian.sanden@enil.eu::59a11f58-273c-4ddd-a768-2cf29d2d6c42" providerId="AD" clId="Web-{6D6B2D31-7FF7-C5DC-BB7D-C3E929434D1F}" dt="2025-06-14T15:57:19.896" v="3189" actId="20577"/>
        <pc:sldMkLst>
          <pc:docMk/>
          <pc:sldMk cId="2572449364" sldId="537"/>
        </pc:sldMkLst>
        <pc:spChg chg="mod">
          <ac:chgData name="Florian Sanden" userId="S::florian.sanden@enil.eu::59a11f58-273c-4ddd-a768-2cf29d2d6c42" providerId="AD" clId="Web-{6D6B2D31-7FF7-C5DC-BB7D-C3E929434D1F}" dt="2025-06-14T15:31:09.584" v="2806" actId="1076"/>
          <ac:spMkLst>
            <pc:docMk/>
            <pc:sldMk cId="2572449364" sldId="537"/>
            <ac:spMk id="2" creationId="{28FDF677-B66C-DCFA-7493-63155D4B73B5}"/>
          </ac:spMkLst>
        </pc:spChg>
        <pc:spChg chg="mod">
          <ac:chgData name="Florian Sanden" userId="S::florian.sanden@enil.eu::59a11f58-273c-4ddd-a768-2cf29d2d6c42" providerId="AD" clId="Web-{6D6B2D31-7FF7-C5DC-BB7D-C3E929434D1F}" dt="2025-06-14T15:57:19.896" v="3189" actId="20577"/>
          <ac:spMkLst>
            <pc:docMk/>
            <pc:sldMk cId="2572449364" sldId="537"/>
            <ac:spMk id="3" creationId="{ED347A63-02A5-CBA5-8898-C1E7B0F15483}"/>
          </ac:spMkLst>
        </pc:spChg>
        <pc:spChg chg="del">
          <ac:chgData name="Florian Sanden" userId="S::florian.sanden@enil.eu::59a11f58-273c-4ddd-a768-2cf29d2d6c42" providerId="AD" clId="Web-{6D6B2D31-7FF7-C5DC-BB7D-C3E929434D1F}" dt="2025-06-14T15:31:04.631" v="2804"/>
          <ac:spMkLst>
            <pc:docMk/>
            <pc:sldMk cId="2572449364" sldId="537"/>
            <ac:spMk id="4" creationId="{883F4E3C-1093-0809-28D8-421A5280A491}"/>
          </ac:spMkLst>
        </pc:spChg>
        <pc:picChg chg="mod">
          <ac:chgData name="Florian Sanden" userId="S::florian.sanden@enil.eu::59a11f58-273c-4ddd-a768-2cf29d2d6c42" providerId="AD" clId="Web-{6D6B2D31-7FF7-C5DC-BB7D-C3E929434D1F}" dt="2025-06-14T15:57:06.583" v="3183" actId="14100"/>
          <ac:picMkLst>
            <pc:docMk/>
            <pc:sldMk cId="2572449364" sldId="537"/>
            <ac:picMk id="5" creationId="{80011D4D-4D05-CC6C-A8BC-26F65002170D}"/>
          </ac:picMkLst>
        </pc:picChg>
      </pc:sldChg>
      <pc:sldChg chg="del">
        <pc:chgData name="Florian Sanden" userId="S::florian.sanden@enil.eu::59a11f58-273c-4ddd-a768-2cf29d2d6c42" providerId="AD" clId="Web-{6D6B2D31-7FF7-C5DC-BB7D-C3E929434D1F}" dt="2025-06-14T15:08:44.608" v="2380"/>
        <pc:sldMkLst>
          <pc:docMk/>
          <pc:sldMk cId="2525047948" sldId="538"/>
        </pc:sldMkLst>
      </pc:sldChg>
      <pc:sldChg chg="del">
        <pc:chgData name="Florian Sanden" userId="S::florian.sanden@enil.eu::59a11f58-273c-4ddd-a768-2cf29d2d6c42" providerId="AD" clId="Web-{6D6B2D31-7FF7-C5DC-BB7D-C3E929434D1F}" dt="2025-06-14T15:08:48.014" v="2384"/>
        <pc:sldMkLst>
          <pc:docMk/>
          <pc:sldMk cId="31503058" sldId="539"/>
        </pc:sldMkLst>
      </pc:sldChg>
      <pc:sldChg chg="del">
        <pc:chgData name="Florian Sanden" userId="S::florian.sanden@enil.eu::59a11f58-273c-4ddd-a768-2cf29d2d6c42" providerId="AD" clId="Web-{6D6B2D31-7FF7-C5DC-BB7D-C3E929434D1F}" dt="2025-06-14T15:08:35.232" v="2372"/>
        <pc:sldMkLst>
          <pc:docMk/>
          <pc:sldMk cId="2822476708" sldId="546"/>
        </pc:sldMkLst>
      </pc:sldChg>
      <pc:sldChg chg="del">
        <pc:chgData name="Florian Sanden" userId="S::florian.sanden@enil.eu::59a11f58-273c-4ddd-a768-2cf29d2d6c42" providerId="AD" clId="Web-{6D6B2D31-7FF7-C5DC-BB7D-C3E929434D1F}" dt="2025-06-14T15:08:34.263" v="2371"/>
        <pc:sldMkLst>
          <pc:docMk/>
          <pc:sldMk cId="2764054804" sldId="549"/>
        </pc:sldMkLst>
      </pc:sldChg>
      <pc:sldChg chg="del">
        <pc:chgData name="Florian Sanden" userId="S::florian.sanden@enil.eu::59a11f58-273c-4ddd-a768-2cf29d2d6c42" providerId="AD" clId="Web-{6D6B2D31-7FF7-C5DC-BB7D-C3E929434D1F}" dt="2025-06-14T15:08:35.920" v="2373"/>
        <pc:sldMkLst>
          <pc:docMk/>
          <pc:sldMk cId="2866979957" sldId="552"/>
        </pc:sldMkLst>
      </pc:sldChg>
      <pc:sldChg chg="del">
        <pc:chgData name="Florian Sanden" userId="S::florian.sanden@enil.eu::59a11f58-273c-4ddd-a768-2cf29d2d6c42" providerId="AD" clId="Web-{6D6B2D31-7FF7-C5DC-BB7D-C3E929434D1F}" dt="2025-06-14T15:08:36.810" v="2374"/>
        <pc:sldMkLst>
          <pc:docMk/>
          <pc:sldMk cId="716379118" sldId="553"/>
        </pc:sldMkLst>
      </pc:sldChg>
      <pc:sldChg chg="del">
        <pc:chgData name="Florian Sanden" userId="S::florian.sanden@enil.eu::59a11f58-273c-4ddd-a768-2cf29d2d6c42" providerId="AD" clId="Web-{6D6B2D31-7FF7-C5DC-BB7D-C3E929434D1F}" dt="2025-06-14T15:08:38.654" v="2376"/>
        <pc:sldMkLst>
          <pc:docMk/>
          <pc:sldMk cId="1524037926" sldId="554"/>
        </pc:sldMkLst>
      </pc:sldChg>
      <pc:sldChg chg="del">
        <pc:chgData name="Florian Sanden" userId="S::florian.sanden@enil.eu::59a11f58-273c-4ddd-a768-2cf29d2d6c42" providerId="AD" clId="Web-{6D6B2D31-7FF7-C5DC-BB7D-C3E929434D1F}" dt="2025-06-14T15:08:39.857" v="2377"/>
        <pc:sldMkLst>
          <pc:docMk/>
          <pc:sldMk cId="820668605" sldId="558"/>
        </pc:sldMkLst>
      </pc:sldChg>
      <pc:sldChg chg="del">
        <pc:chgData name="Florian Sanden" userId="S::florian.sanden@enil.eu::59a11f58-273c-4ddd-a768-2cf29d2d6c42" providerId="AD" clId="Web-{6D6B2D31-7FF7-C5DC-BB7D-C3E929434D1F}" dt="2025-06-14T15:08:40.764" v="2378"/>
        <pc:sldMkLst>
          <pc:docMk/>
          <pc:sldMk cId="1541671536" sldId="559"/>
        </pc:sldMkLst>
      </pc:sldChg>
      <pc:sldChg chg="del">
        <pc:chgData name="Florian Sanden" userId="S::florian.sanden@enil.eu::59a11f58-273c-4ddd-a768-2cf29d2d6c42" providerId="AD" clId="Web-{6D6B2D31-7FF7-C5DC-BB7D-C3E929434D1F}" dt="2025-06-14T15:08:37.889" v="2375"/>
        <pc:sldMkLst>
          <pc:docMk/>
          <pc:sldMk cId="3373543803" sldId="560"/>
        </pc:sldMkLst>
      </pc:sldChg>
      <pc:sldChg chg="del">
        <pc:chgData name="Florian Sanden" userId="S::florian.sanden@enil.eu::59a11f58-273c-4ddd-a768-2cf29d2d6c42" providerId="AD" clId="Web-{6D6B2D31-7FF7-C5DC-BB7D-C3E929434D1F}" dt="2025-06-14T15:08:45.342" v="2381"/>
        <pc:sldMkLst>
          <pc:docMk/>
          <pc:sldMk cId="4236993638" sldId="561"/>
        </pc:sldMkLst>
      </pc:sldChg>
      <pc:sldChg chg="del">
        <pc:chgData name="Florian Sanden" userId="S::florian.sanden@enil.eu::59a11f58-273c-4ddd-a768-2cf29d2d6c42" providerId="AD" clId="Web-{6D6B2D31-7FF7-C5DC-BB7D-C3E929434D1F}" dt="2025-06-14T15:08:46.061" v="2382"/>
        <pc:sldMkLst>
          <pc:docMk/>
          <pc:sldMk cId="1868881313" sldId="562"/>
        </pc:sldMkLst>
      </pc:sldChg>
      <pc:sldChg chg="del">
        <pc:chgData name="Florian Sanden" userId="S::florian.sanden@enil.eu::59a11f58-273c-4ddd-a768-2cf29d2d6c42" providerId="AD" clId="Web-{6D6B2D31-7FF7-C5DC-BB7D-C3E929434D1F}" dt="2025-06-14T15:08:47.061" v="2383"/>
        <pc:sldMkLst>
          <pc:docMk/>
          <pc:sldMk cId="1396944178" sldId="563"/>
        </pc:sldMkLst>
      </pc:sldChg>
      <pc:sldChg chg="del">
        <pc:chgData name="Florian Sanden" userId="S::florian.sanden@enil.eu::59a11f58-273c-4ddd-a768-2cf29d2d6c42" providerId="AD" clId="Web-{6D6B2D31-7FF7-C5DC-BB7D-C3E929434D1F}" dt="2025-06-14T15:08:49.686" v="2385"/>
        <pc:sldMkLst>
          <pc:docMk/>
          <pc:sldMk cId="80671326" sldId="566"/>
        </pc:sldMkLst>
      </pc:sldChg>
      <pc:sldChg chg="del">
        <pc:chgData name="Florian Sanden" userId="S::florian.sanden@enil.eu::59a11f58-273c-4ddd-a768-2cf29d2d6c42" providerId="AD" clId="Web-{6D6B2D31-7FF7-C5DC-BB7D-C3E929434D1F}" dt="2025-06-14T15:08:50.608" v="2386"/>
        <pc:sldMkLst>
          <pc:docMk/>
          <pc:sldMk cId="2831934338" sldId="568"/>
        </pc:sldMkLst>
      </pc:sldChg>
      <pc:sldChg chg="del">
        <pc:chgData name="Florian Sanden" userId="S::florian.sanden@enil.eu::59a11f58-273c-4ddd-a768-2cf29d2d6c42" providerId="AD" clId="Web-{6D6B2D31-7FF7-C5DC-BB7D-C3E929434D1F}" dt="2025-06-14T15:08:51.733" v="2387"/>
        <pc:sldMkLst>
          <pc:docMk/>
          <pc:sldMk cId="402723582" sldId="569"/>
        </pc:sldMkLst>
      </pc:sldChg>
      <pc:sldChg chg="delSp modSp">
        <pc:chgData name="Florian Sanden" userId="S::florian.sanden@enil.eu::59a11f58-273c-4ddd-a768-2cf29d2d6c42" providerId="AD" clId="Web-{6D6B2D31-7FF7-C5DC-BB7D-C3E929434D1F}" dt="2025-06-14T16:02:59.585" v="3373" actId="20577"/>
        <pc:sldMkLst>
          <pc:docMk/>
          <pc:sldMk cId="1811177322" sldId="570"/>
        </pc:sldMkLst>
        <pc:spChg chg="del">
          <ac:chgData name="Florian Sanden" userId="S::florian.sanden@enil.eu::59a11f58-273c-4ddd-a768-2cf29d2d6c42" providerId="AD" clId="Web-{6D6B2D31-7FF7-C5DC-BB7D-C3E929434D1F}" dt="2025-06-14T16:01:44.844" v="3353"/>
          <ac:spMkLst>
            <pc:docMk/>
            <pc:sldMk cId="1811177322" sldId="570"/>
            <ac:spMk id="2" creationId="{28084299-4E16-065B-D8D8-9E6ADD8051A8}"/>
          </ac:spMkLst>
        </pc:spChg>
        <pc:spChg chg="mod">
          <ac:chgData name="Florian Sanden" userId="S::florian.sanden@enil.eu::59a11f58-273c-4ddd-a768-2cf29d2d6c42" providerId="AD" clId="Web-{6D6B2D31-7FF7-C5DC-BB7D-C3E929434D1F}" dt="2025-06-14T16:02:59.585" v="3373" actId="20577"/>
          <ac:spMkLst>
            <pc:docMk/>
            <pc:sldMk cId="1811177322" sldId="570"/>
            <ac:spMk id="3" creationId="{9876D23C-F3D8-FE71-2146-18926ACD42F8}"/>
          </ac:spMkLst>
        </pc:spChg>
      </pc:sldChg>
      <pc:sldChg chg="del">
        <pc:chgData name="Florian Sanden" userId="S::florian.sanden@enil.eu::59a11f58-273c-4ddd-a768-2cf29d2d6c42" providerId="AD" clId="Web-{6D6B2D31-7FF7-C5DC-BB7D-C3E929434D1F}" dt="2025-06-14T13:08:22.023" v="1"/>
        <pc:sldMkLst>
          <pc:docMk/>
          <pc:sldMk cId="3113007269" sldId="572"/>
        </pc:sldMkLst>
      </pc:sldChg>
      <pc:sldChg chg="modSp">
        <pc:chgData name="Florian Sanden" userId="S::florian.sanden@enil.eu::59a11f58-273c-4ddd-a768-2cf29d2d6c42" providerId="AD" clId="Web-{6D6B2D31-7FF7-C5DC-BB7D-C3E929434D1F}" dt="2025-06-14T15:06:12.774" v="2351" actId="20577"/>
        <pc:sldMkLst>
          <pc:docMk/>
          <pc:sldMk cId="2917003964" sldId="575"/>
        </pc:sldMkLst>
        <pc:spChg chg="mod">
          <ac:chgData name="Florian Sanden" userId="S::florian.sanden@enil.eu::59a11f58-273c-4ddd-a768-2cf29d2d6c42" providerId="AD" clId="Web-{6D6B2D31-7FF7-C5DC-BB7D-C3E929434D1F}" dt="2025-06-14T15:02:43.454" v="2309" actId="1076"/>
          <ac:spMkLst>
            <pc:docMk/>
            <pc:sldMk cId="2917003964" sldId="575"/>
            <ac:spMk id="2" creationId="{4AD8EEA7-325B-D6B1-5E6E-722979D9DEF2}"/>
          </ac:spMkLst>
        </pc:spChg>
        <pc:spChg chg="mod">
          <ac:chgData name="Florian Sanden" userId="S::florian.sanden@enil.eu::59a11f58-273c-4ddd-a768-2cf29d2d6c42" providerId="AD" clId="Web-{6D6B2D31-7FF7-C5DC-BB7D-C3E929434D1F}" dt="2025-06-14T15:06:12.774" v="2351" actId="20577"/>
          <ac:spMkLst>
            <pc:docMk/>
            <pc:sldMk cId="2917003964" sldId="575"/>
            <ac:spMk id="100" creationId="{04A324FB-558D-1574-4197-85741AB46E81}"/>
          </ac:spMkLst>
        </pc:spChg>
      </pc:sldChg>
      <pc:sldChg chg="del">
        <pc:chgData name="Florian Sanden" userId="S::florian.sanden@enil.eu::59a11f58-273c-4ddd-a768-2cf29d2d6c42" providerId="AD" clId="Web-{6D6B2D31-7FF7-C5DC-BB7D-C3E929434D1F}" dt="2025-06-14T15:08:14.388" v="2362"/>
        <pc:sldMkLst>
          <pc:docMk/>
          <pc:sldMk cId="654888343" sldId="576"/>
        </pc:sldMkLst>
      </pc:sldChg>
      <pc:sldChg chg="del">
        <pc:chgData name="Florian Sanden" userId="S::florian.sanden@enil.eu::59a11f58-273c-4ddd-a768-2cf29d2d6c42" providerId="AD" clId="Web-{6D6B2D31-7FF7-C5DC-BB7D-C3E929434D1F}" dt="2025-06-14T15:08:18.622" v="2363"/>
        <pc:sldMkLst>
          <pc:docMk/>
          <pc:sldMk cId="76964876" sldId="578"/>
        </pc:sldMkLst>
      </pc:sldChg>
      <pc:sldChg chg="modSp">
        <pc:chgData name="Florian Sanden" userId="S::florian.sanden@enil.eu::59a11f58-273c-4ddd-a768-2cf29d2d6c42" providerId="AD" clId="Web-{6D6B2D31-7FF7-C5DC-BB7D-C3E929434D1F}" dt="2025-06-14T15:21:20.527" v="2693" actId="20577"/>
        <pc:sldMkLst>
          <pc:docMk/>
          <pc:sldMk cId="139303008" sldId="579"/>
        </pc:sldMkLst>
        <pc:spChg chg="mod">
          <ac:chgData name="Florian Sanden" userId="S::florian.sanden@enil.eu::59a11f58-273c-4ddd-a768-2cf29d2d6c42" providerId="AD" clId="Web-{6D6B2D31-7FF7-C5DC-BB7D-C3E929434D1F}" dt="2025-06-14T15:19:36.617" v="2687" actId="14100"/>
          <ac:spMkLst>
            <pc:docMk/>
            <pc:sldMk cId="139303008" sldId="579"/>
            <ac:spMk id="2" creationId="{60FC2C72-13AD-AAAB-C70E-569ACF5F9024}"/>
          </ac:spMkLst>
        </pc:spChg>
        <pc:spChg chg="mod">
          <ac:chgData name="Florian Sanden" userId="S::florian.sanden@enil.eu::59a11f58-273c-4ddd-a768-2cf29d2d6c42" providerId="AD" clId="Web-{6D6B2D31-7FF7-C5DC-BB7D-C3E929434D1F}" dt="2025-06-14T15:21:20.527" v="2693" actId="20577"/>
          <ac:spMkLst>
            <pc:docMk/>
            <pc:sldMk cId="139303008" sldId="579"/>
            <ac:spMk id="3" creationId="{37F64419-06EF-2552-6F81-9079866D6FC2}"/>
          </ac:spMkLst>
        </pc:spChg>
      </pc:sldChg>
      <pc:sldChg chg="del">
        <pc:chgData name="Florian Sanden" userId="S::florian.sanden@enil.eu::59a11f58-273c-4ddd-a768-2cf29d2d6c42" providerId="AD" clId="Web-{6D6B2D31-7FF7-C5DC-BB7D-C3E929434D1F}" dt="2025-06-14T15:20:14.712" v="2688"/>
        <pc:sldMkLst>
          <pc:docMk/>
          <pc:sldMk cId="1840676865" sldId="580"/>
        </pc:sldMkLst>
      </pc:sldChg>
      <pc:sldChg chg="del">
        <pc:chgData name="Florian Sanden" userId="S::florian.sanden@enil.eu::59a11f58-273c-4ddd-a768-2cf29d2d6c42" providerId="AD" clId="Web-{6D6B2D31-7FF7-C5DC-BB7D-C3E929434D1F}" dt="2025-06-14T15:08:10.544" v="2361"/>
        <pc:sldMkLst>
          <pc:docMk/>
          <pc:sldMk cId="3206168834" sldId="581"/>
        </pc:sldMkLst>
      </pc:sldChg>
      <pc:sldChg chg="addSp delSp modSp">
        <pc:chgData name="Florian Sanden" userId="S::florian.sanden@enil.eu::59a11f58-273c-4ddd-a768-2cf29d2d6c42" providerId="AD" clId="Web-{6D6B2D31-7FF7-C5DC-BB7D-C3E929434D1F}" dt="2025-06-14T15:54:53.921" v="3118" actId="20577"/>
        <pc:sldMkLst>
          <pc:docMk/>
          <pc:sldMk cId="224102995" sldId="582"/>
        </pc:sldMkLst>
        <pc:spChg chg="mod">
          <ac:chgData name="Florian Sanden" userId="S::florian.sanden@enil.eu::59a11f58-273c-4ddd-a768-2cf29d2d6c42" providerId="AD" clId="Web-{6D6B2D31-7FF7-C5DC-BB7D-C3E929434D1F}" dt="2025-06-14T15:30:33.176" v="2788" actId="14100"/>
          <ac:spMkLst>
            <pc:docMk/>
            <pc:sldMk cId="224102995" sldId="582"/>
            <ac:spMk id="2" creationId="{2D85F2FA-818D-8855-22CD-4CA602CB0948}"/>
          </ac:spMkLst>
        </pc:spChg>
        <pc:spChg chg="mod">
          <ac:chgData name="Florian Sanden" userId="S::florian.sanden@enil.eu::59a11f58-273c-4ddd-a768-2cf29d2d6c42" providerId="AD" clId="Web-{6D6B2D31-7FF7-C5DC-BB7D-C3E929434D1F}" dt="2025-06-14T15:54:12.919" v="3098" actId="1076"/>
          <ac:spMkLst>
            <pc:docMk/>
            <pc:sldMk cId="224102995" sldId="582"/>
            <ac:spMk id="4" creationId="{6698C1A0-D27B-A873-CC65-0FDC903AF533}"/>
          </ac:spMkLst>
        </pc:spChg>
        <pc:spChg chg="add mod">
          <ac:chgData name="Florian Sanden" userId="S::florian.sanden@enil.eu::59a11f58-273c-4ddd-a768-2cf29d2d6c42" providerId="AD" clId="Web-{6D6B2D31-7FF7-C5DC-BB7D-C3E929434D1F}" dt="2025-06-14T15:54:53.921" v="3118" actId="20577"/>
          <ac:spMkLst>
            <pc:docMk/>
            <pc:sldMk cId="224102995" sldId="582"/>
            <ac:spMk id="9" creationId="{5A7C6735-9EA1-D2D7-326D-ABA28CF690C2}"/>
          </ac:spMkLst>
        </pc:spChg>
        <pc:picChg chg="add del">
          <ac:chgData name="Florian Sanden" userId="S::florian.sanden@enil.eu::59a11f58-273c-4ddd-a768-2cf29d2d6c42" providerId="AD" clId="Web-{6D6B2D31-7FF7-C5DC-BB7D-C3E929434D1F}" dt="2025-06-14T15:24:52.789" v="2727"/>
          <ac:picMkLst>
            <pc:docMk/>
            <pc:sldMk cId="224102995" sldId="582"/>
            <ac:picMk id="6" creationId="{3681A3B2-4D75-1611-7E3E-66323EEDE166}"/>
          </ac:picMkLst>
        </pc:picChg>
        <pc:picChg chg="add mod">
          <ac:chgData name="Florian Sanden" userId="S::florian.sanden@enil.eu::59a11f58-273c-4ddd-a768-2cf29d2d6c42" providerId="AD" clId="Web-{6D6B2D31-7FF7-C5DC-BB7D-C3E929434D1F}" dt="2025-06-14T15:54:09.544" v="3097" actId="1076"/>
          <ac:picMkLst>
            <pc:docMk/>
            <pc:sldMk cId="224102995" sldId="582"/>
            <ac:picMk id="7" creationId="{41BDB4F0-0D0E-4F6B-ECF8-8613C5981EA4}"/>
          </ac:picMkLst>
        </pc:picChg>
      </pc:sldChg>
      <pc:sldChg chg="addSp delSp modSp add del ord">
        <pc:chgData name="Florian Sanden" userId="S::florian.sanden@enil.eu::59a11f58-273c-4ddd-a768-2cf29d2d6c42" providerId="AD" clId="Web-{6D6B2D31-7FF7-C5DC-BB7D-C3E929434D1F}" dt="2025-06-14T15:56:24.269" v="3156" actId="1076"/>
        <pc:sldMkLst>
          <pc:docMk/>
          <pc:sldMk cId="4167896887" sldId="583"/>
        </pc:sldMkLst>
        <pc:spChg chg="mod">
          <ac:chgData name="Florian Sanden" userId="S::florian.sanden@enil.eu::59a11f58-273c-4ddd-a768-2cf29d2d6c42" providerId="AD" clId="Web-{6D6B2D31-7FF7-C5DC-BB7D-C3E929434D1F}" dt="2025-06-14T15:56:23.207" v="3155" actId="14100"/>
          <ac:spMkLst>
            <pc:docMk/>
            <pc:sldMk cId="4167896887" sldId="583"/>
            <ac:spMk id="3" creationId="{255D3646-8158-6B56-705A-6E1FC7C2A625}"/>
          </ac:spMkLst>
        </pc:spChg>
        <pc:spChg chg="del">
          <ac:chgData name="Florian Sanden" userId="S::florian.sanden@enil.eu::59a11f58-273c-4ddd-a768-2cf29d2d6c42" providerId="AD" clId="Web-{6D6B2D31-7FF7-C5DC-BB7D-C3E929434D1F}" dt="2025-06-14T15:56:17.863" v="3153"/>
          <ac:spMkLst>
            <pc:docMk/>
            <pc:sldMk cId="4167896887" sldId="583"/>
            <ac:spMk id="4" creationId="{703988B6-D124-6FBA-43B9-44E9509F3A2B}"/>
          </ac:spMkLst>
        </pc:spChg>
        <pc:picChg chg="add mod">
          <ac:chgData name="Florian Sanden" userId="S::florian.sanden@enil.eu::59a11f58-273c-4ddd-a768-2cf29d2d6c42" providerId="AD" clId="Web-{6D6B2D31-7FF7-C5DC-BB7D-C3E929434D1F}" dt="2025-06-14T15:56:24.269" v="3156" actId="1076"/>
          <ac:picMkLst>
            <pc:docMk/>
            <pc:sldMk cId="4167896887" sldId="583"/>
            <ac:picMk id="5" creationId="{B3059BF6-A06F-7480-0D6E-8A0E86A9AF68}"/>
          </ac:picMkLst>
        </pc:picChg>
      </pc:sldChg>
      <pc:sldChg chg="del">
        <pc:chgData name="Florian Sanden" userId="S::florian.sanden@enil.eu::59a11f58-273c-4ddd-a768-2cf29d2d6c42" providerId="AD" clId="Web-{6D6B2D31-7FF7-C5DC-BB7D-C3E929434D1F}" dt="2025-06-14T15:08:32.185" v="2370"/>
        <pc:sldMkLst>
          <pc:docMk/>
          <pc:sldMk cId="2431011641" sldId="584"/>
        </pc:sldMkLst>
      </pc:sldChg>
      <pc:sldChg chg="del">
        <pc:chgData name="Florian Sanden" userId="S::florian.sanden@enil.eu::59a11f58-273c-4ddd-a768-2cf29d2d6c42" providerId="AD" clId="Web-{6D6B2D31-7FF7-C5DC-BB7D-C3E929434D1F}" dt="2025-06-14T14:12:15.952" v="1723"/>
        <pc:sldMkLst>
          <pc:docMk/>
          <pc:sldMk cId="914898512" sldId="586"/>
        </pc:sldMkLst>
      </pc:sldChg>
      <pc:sldChg chg="addSp delSp modSp mod modClrScheme delDesignElem chgLayout">
        <pc:chgData name="Florian Sanden" userId="S::florian.sanden@enil.eu::59a11f58-273c-4ddd-a768-2cf29d2d6c42" providerId="AD" clId="Web-{6D6B2D31-7FF7-C5DC-BB7D-C3E929434D1F}" dt="2025-06-14T13:24:29.181" v="349" actId="14100"/>
        <pc:sldMkLst>
          <pc:docMk/>
          <pc:sldMk cId="3217120925" sldId="587"/>
        </pc:sldMkLst>
        <pc:spChg chg="mod ord">
          <ac:chgData name="Florian Sanden" userId="S::florian.sanden@enil.eu::59a11f58-273c-4ddd-a768-2cf29d2d6c42" providerId="AD" clId="Web-{6D6B2D31-7FF7-C5DC-BB7D-C3E929434D1F}" dt="2025-06-14T13:23:35.711" v="337" actId="1076"/>
          <ac:spMkLst>
            <pc:docMk/>
            <pc:sldMk cId="3217120925" sldId="587"/>
            <ac:spMk id="2" creationId="{6F121006-093F-1C53-4E04-8A92F011F819}"/>
          </ac:spMkLst>
        </pc:spChg>
        <pc:spChg chg="mod ord">
          <ac:chgData name="Florian Sanden" userId="S::florian.sanden@enil.eu::59a11f58-273c-4ddd-a768-2cf29d2d6c42" providerId="AD" clId="Web-{6D6B2D31-7FF7-C5DC-BB7D-C3E929434D1F}" dt="2025-06-14T13:23:31.132" v="335" actId="20577"/>
          <ac:spMkLst>
            <pc:docMk/>
            <pc:sldMk cId="3217120925" sldId="587"/>
            <ac:spMk id="3" creationId="{37747935-5D69-54A8-B224-577315005DDA}"/>
          </ac:spMkLst>
        </pc:spChg>
        <pc:spChg chg="add mod ord">
          <ac:chgData name="Florian Sanden" userId="S::florian.sanden@enil.eu::59a11f58-273c-4ddd-a768-2cf29d2d6c42" providerId="AD" clId="Web-{6D6B2D31-7FF7-C5DC-BB7D-C3E929434D1F}" dt="2025-06-14T13:24:29.181" v="349" actId="14100"/>
          <ac:spMkLst>
            <pc:docMk/>
            <pc:sldMk cId="3217120925" sldId="587"/>
            <ac:spMk id="4" creationId="{CB369DB4-2EA8-E92E-FCDC-1EB3367A835D}"/>
          </ac:spMkLst>
        </pc:spChg>
        <pc:spChg chg="del">
          <ac:chgData name="Florian Sanden" userId="S::florian.sanden@enil.eu::59a11f58-273c-4ddd-a768-2cf29d2d6c42" providerId="AD" clId="Web-{6D6B2D31-7FF7-C5DC-BB7D-C3E929434D1F}" dt="2025-06-14T13:10:17.480" v="5"/>
          <ac:spMkLst>
            <pc:docMk/>
            <pc:sldMk cId="3217120925" sldId="587"/>
            <ac:spMk id="11" creationId="{3346177D-ADC4-4968-B747-5CFCD390B5B9}"/>
          </ac:spMkLst>
        </pc:spChg>
        <pc:spChg chg="del">
          <ac:chgData name="Florian Sanden" userId="S::florian.sanden@enil.eu::59a11f58-273c-4ddd-a768-2cf29d2d6c42" providerId="AD" clId="Web-{6D6B2D31-7FF7-C5DC-BB7D-C3E929434D1F}" dt="2025-06-14T13:10:17.480" v="5"/>
          <ac:spMkLst>
            <pc:docMk/>
            <pc:sldMk cId="3217120925" sldId="587"/>
            <ac:spMk id="13" creationId="{0844A943-BF79-4FEA-ABB1-3BD54D236606}"/>
          </ac:spMkLst>
        </pc:spChg>
        <pc:spChg chg="del">
          <ac:chgData name="Florian Sanden" userId="S::florian.sanden@enil.eu::59a11f58-273c-4ddd-a768-2cf29d2d6c42" providerId="AD" clId="Web-{6D6B2D31-7FF7-C5DC-BB7D-C3E929434D1F}" dt="2025-06-14T13:10:17.480" v="5"/>
          <ac:spMkLst>
            <pc:docMk/>
            <pc:sldMk cId="3217120925" sldId="587"/>
            <ac:spMk id="15" creationId="{6437CC72-F4A8-4DC3-AFAB-D22C482C8100}"/>
          </ac:spMkLst>
        </pc:spChg>
      </pc:sldChg>
      <pc:sldChg chg="del">
        <pc:chgData name="Florian Sanden" userId="S::florian.sanden@enil.eu::59a11f58-273c-4ddd-a768-2cf29d2d6c42" providerId="AD" clId="Web-{6D6B2D31-7FF7-C5DC-BB7D-C3E929434D1F}" dt="2025-06-14T14:12:19.623" v="1724"/>
        <pc:sldMkLst>
          <pc:docMk/>
          <pc:sldMk cId="512904823" sldId="589"/>
        </pc:sldMkLst>
      </pc:sldChg>
      <pc:sldChg chg="modSp">
        <pc:chgData name="Florian Sanden" userId="S::florian.sanden@enil.eu::59a11f58-273c-4ddd-a768-2cf29d2d6c42" providerId="AD" clId="Web-{6D6B2D31-7FF7-C5DC-BB7D-C3E929434D1F}" dt="2025-06-14T14:58:26.741" v="2231" actId="14100"/>
        <pc:sldMkLst>
          <pc:docMk/>
          <pc:sldMk cId="1391790106" sldId="591"/>
        </pc:sldMkLst>
        <pc:picChg chg="mod">
          <ac:chgData name="Florian Sanden" userId="S::florian.sanden@enil.eu::59a11f58-273c-4ddd-a768-2cf29d2d6c42" providerId="AD" clId="Web-{6D6B2D31-7FF7-C5DC-BB7D-C3E929434D1F}" dt="2025-06-14T14:58:26.741" v="2231" actId="14100"/>
          <ac:picMkLst>
            <pc:docMk/>
            <pc:sldMk cId="1391790106" sldId="591"/>
            <ac:picMk id="6" creationId="{25FC1466-2D2C-8464-7000-DEA0D7076710}"/>
          </ac:picMkLst>
        </pc:picChg>
      </pc:sldChg>
      <pc:sldChg chg="addSp delSp modSp">
        <pc:chgData name="Florian Sanden" userId="S::florian.sanden@enil.eu::59a11f58-273c-4ddd-a768-2cf29d2d6c42" providerId="AD" clId="Web-{6D6B2D31-7FF7-C5DC-BB7D-C3E929434D1F}" dt="2025-06-14T15:00:00.182" v="2275" actId="14100"/>
        <pc:sldMkLst>
          <pc:docMk/>
          <pc:sldMk cId="2360462241" sldId="594"/>
        </pc:sldMkLst>
        <pc:spChg chg="add del mod">
          <ac:chgData name="Florian Sanden" userId="S::florian.sanden@enil.eu::59a11f58-273c-4ddd-a768-2cf29d2d6c42" providerId="AD" clId="Web-{6D6B2D31-7FF7-C5DC-BB7D-C3E929434D1F}" dt="2025-06-14T14:59:19.696" v="2237"/>
          <ac:spMkLst>
            <pc:docMk/>
            <pc:sldMk cId="2360462241" sldId="594"/>
            <ac:spMk id="2" creationId="{453BC136-6629-A19E-8C27-0C24D8824E95}"/>
          </ac:spMkLst>
        </pc:spChg>
        <pc:spChg chg="add mod">
          <ac:chgData name="Florian Sanden" userId="S::florian.sanden@enil.eu::59a11f58-273c-4ddd-a768-2cf29d2d6c42" providerId="AD" clId="Web-{6D6B2D31-7FF7-C5DC-BB7D-C3E929434D1F}" dt="2025-06-14T15:00:00.182" v="2275" actId="14100"/>
          <ac:spMkLst>
            <pc:docMk/>
            <pc:sldMk cId="2360462241" sldId="594"/>
            <ac:spMk id="7" creationId="{0307A2EA-2809-820D-036C-687794DC0F92}"/>
          </ac:spMkLst>
        </pc:spChg>
        <pc:spChg chg="mod">
          <ac:chgData name="Florian Sanden" userId="S::florian.sanden@enil.eu::59a11f58-273c-4ddd-a768-2cf29d2d6c42" providerId="AD" clId="Web-{6D6B2D31-7FF7-C5DC-BB7D-C3E929434D1F}" dt="2025-06-14T14:56:55.894" v="2222" actId="14100"/>
          <ac:spMkLst>
            <pc:docMk/>
            <pc:sldMk cId="2360462241" sldId="594"/>
            <ac:spMk id="8" creationId="{2418F112-2F40-6FA5-D3B9-FA61721224BD}"/>
          </ac:spMkLst>
        </pc:spChg>
        <pc:picChg chg="mod">
          <ac:chgData name="Florian Sanden" userId="S::florian.sanden@enil.eu::59a11f58-273c-4ddd-a768-2cf29d2d6c42" providerId="AD" clId="Web-{6D6B2D31-7FF7-C5DC-BB7D-C3E929434D1F}" dt="2025-06-14T14:57:33.864" v="2229" actId="1076"/>
          <ac:picMkLst>
            <pc:docMk/>
            <pc:sldMk cId="2360462241" sldId="594"/>
            <ac:picMk id="4" creationId="{EA9089D2-83CC-21A6-CF25-64B217D61231}"/>
          </ac:picMkLst>
        </pc:picChg>
        <pc:picChg chg="del">
          <ac:chgData name="Florian Sanden" userId="S::florian.sanden@enil.eu::59a11f58-273c-4ddd-a768-2cf29d2d6c42" providerId="AD" clId="Web-{6D6B2D31-7FF7-C5DC-BB7D-C3E929434D1F}" dt="2025-06-14T14:56:09.189" v="2213"/>
          <ac:picMkLst>
            <pc:docMk/>
            <pc:sldMk cId="2360462241" sldId="594"/>
            <ac:picMk id="5" creationId="{1ABF73C2-2F49-8338-16BA-7577104DF278}"/>
          </ac:picMkLst>
        </pc:picChg>
        <pc:picChg chg="mod">
          <ac:chgData name="Florian Sanden" userId="S::florian.sanden@enil.eu::59a11f58-273c-4ddd-a768-2cf29d2d6c42" providerId="AD" clId="Web-{6D6B2D31-7FF7-C5DC-BB7D-C3E929434D1F}" dt="2025-06-14T14:57:36.208" v="2230" actId="1076"/>
          <ac:picMkLst>
            <pc:docMk/>
            <pc:sldMk cId="2360462241" sldId="594"/>
            <ac:picMk id="6" creationId="{984089E8-895A-EAAC-3C76-622D2469D1F4}"/>
          </ac:picMkLst>
        </pc:picChg>
      </pc:sldChg>
      <pc:sldChg chg="addSp modSp">
        <pc:chgData name="Florian Sanden" userId="S::florian.sanden@enil.eu::59a11f58-273c-4ddd-a768-2cf29d2d6c42" providerId="AD" clId="Web-{6D6B2D31-7FF7-C5DC-BB7D-C3E929434D1F}" dt="2025-06-14T15:01:13.216" v="2287" actId="20577"/>
        <pc:sldMkLst>
          <pc:docMk/>
          <pc:sldMk cId="1051720712" sldId="596"/>
        </pc:sldMkLst>
        <pc:spChg chg="add mod">
          <ac:chgData name="Florian Sanden" userId="S::florian.sanden@enil.eu::59a11f58-273c-4ddd-a768-2cf29d2d6c42" providerId="AD" clId="Web-{6D6B2D31-7FF7-C5DC-BB7D-C3E929434D1F}" dt="2025-06-14T15:01:13.216" v="2287" actId="20577"/>
          <ac:spMkLst>
            <pc:docMk/>
            <pc:sldMk cId="1051720712" sldId="596"/>
            <ac:spMk id="5" creationId="{07FA041D-4A53-7297-771B-E3AF13389C25}"/>
          </ac:spMkLst>
        </pc:spChg>
      </pc:sldChg>
      <pc:sldChg chg="del">
        <pc:chgData name="Florian Sanden" userId="S::florian.sanden@enil.eu::59a11f58-273c-4ddd-a768-2cf29d2d6c42" providerId="AD" clId="Web-{6D6B2D31-7FF7-C5DC-BB7D-C3E929434D1F}" dt="2025-06-14T13:08:08.507" v="0"/>
        <pc:sldMkLst>
          <pc:docMk/>
          <pc:sldMk cId="4131562040" sldId="598"/>
        </pc:sldMkLst>
      </pc:sldChg>
      <pc:sldChg chg="modSp">
        <pc:chgData name="Florian Sanden" userId="S::florian.sanden@enil.eu::59a11f58-273c-4ddd-a768-2cf29d2d6c42" providerId="AD" clId="Web-{6D6B2D31-7FF7-C5DC-BB7D-C3E929434D1F}" dt="2025-06-14T15:06:39.572" v="2358" actId="1076"/>
        <pc:sldMkLst>
          <pc:docMk/>
          <pc:sldMk cId="1761133438" sldId="599"/>
        </pc:sldMkLst>
        <pc:spChg chg="mod">
          <ac:chgData name="Florian Sanden" userId="S::florian.sanden@enil.eu::59a11f58-273c-4ddd-a768-2cf29d2d6c42" providerId="AD" clId="Web-{6D6B2D31-7FF7-C5DC-BB7D-C3E929434D1F}" dt="2025-06-14T15:06:26.946" v="2357" actId="20577"/>
          <ac:spMkLst>
            <pc:docMk/>
            <pc:sldMk cId="1761133438" sldId="599"/>
            <ac:spMk id="100" creationId="{CFB6CAC7-6857-4EF1-F396-90F6E1C50D4A}"/>
          </ac:spMkLst>
        </pc:spChg>
        <pc:picChg chg="mod">
          <ac:chgData name="Florian Sanden" userId="S::florian.sanden@enil.eu::59a11f58-273c-4ddd-a768-2cf29d2d6c42" providerId="AD" clId="Web-{6D6B2D31-7FF7-C5DC-BB7D-C3E929434D1F}" dt="2025-06-14T15:06:39.572" v="2358" actId="1076"/>
          <ac:picMkLst>
            <pc:docMk/>
            <pc:sldMk cId="1761133438" sldId="599"/>
            <ac:picMk id="102" creationId="{9373552F-01E8-A218-2C82-1CFA2A53A7AA}"/>
          </ac:picMkLst>
        </pc:picChg>
      </pc:sldChg>
      <pc:sldChg chg="modSp">
        <pc:chgData name="Florian Sanden" userId="S::florian.sanden@enil.eu::59a11f58-273c-4ddd-a768-2cf29d2d6c42" providerId="AD" clId="Web-{6D6B2D31-7FF7-C5DC-BB7D-C3E929434D1F}" dt="2025-06-14T14:10:06.823" v="1722" actId="14100"/>
        <pc:sldMkLst>
          <pc:docMk/>
          <pc:sldMk cId="2863306131" sldId="600"/>
        </pc:sldMkLst>
        <pc:spChg chg="mod">
          <ac:chgData name="Florian Sanden" userId="S::florian.sanden@enil.eu::59a11f58-273c-4ddd-a768-2cf29d2d6c42" providerId="AD" clId="Web-{6D6B2D31-7FF7-C5DC-BB7D-C3E929434D1F}" dt="2025-06-14T14:10:06.823" v="1722" actId="14100"/>
          <ac:spMkLst>
            <pc:docMk/>
            <pc:sldMk cId="2863306131" sldId="600"/>
            <ac:spMk id="3" creationId="{6B881928-8981-8DF9-28AA-D5C8A60298F7}"/>
          </ac:spMkLst>
        </pc:spChg>
      </pc:sldChg>
      <pc:sldChg chg="modSp">
        <pc:chgData name="Florian Sanden" userId="S::florian.sanden@enil.eu::59a11f58-273c-4ddd-a768-2cf29d2d6c42" providerId="AD" clId="Web-{6D6B2D31-7FF7-C5DC-BB7D-C3E929434D1F}" dt="2025-06-14T13:45:01.277" v="1248" actId="20577"/>
        <pc:sldMkLst>
          <pc:docMk/>
          <pc:sldMk cId="4248982092" sldId="601"/>
        </pc:sldMkLst>
        <pc:spChg chg="mod">
          <ac:chgData name="Florian Sanden" userId="S::florian.sanden@enil.eu::59a11f58-273c-4ddd-a768-2cf29d2d6c42" providerId="AD" clId="Web-{6D6B2D31-7FF7-C5DC-BB7D-C3E929434D1F}" dt="2025-06-14T13:45:01.277" v="1248" actId="20577"/>
          <ac:spMkLst>
            <pc:docMk/>
            <pc:sldMk cId="4248982092" sldId="601"/>
            <ac:spMk id="3" creationId="{B589E17D-B4A3-7938-3B4E-1D29F2A72CAD}"/>
          </ac:spMkLst>
        </pc:spChg>
      </pc:sldChg>
      <pc:sldChg chg="modSp">
        <pc:chgData name="Florian Sanden" userId="S::florian.sanden@enil.eu::59a11f58-273c-4ddd-a768-2cf29d2d6c42" providerId="AD" clId="Web-{6D6B2D31-7FF7-C5DC-BB7D-C3E929434D1F}" dt="2025-06-14T13:30:48.457" v="578" actId="20577"/>
        <pc:sldMkLst>
          <pc:docMk/>
          <pc:sldMk cId="3052636900" sldId="603"/>
        </pc:sldMkLst>
        <pc:spChg chg="mod">
          <ac:chgData name="Florian Sanden" userId="S::florian.sanden@enil.eu::59a11f58-273c-4ddd-a768-2cf29d2d6c42" providerId="AD" clId="Web-{6D6B2D31-7FF7-C5DC-BB7D-C3E929434D1F}" dt="2025-06-14T13:30:48.457" v="578" actId="20577"/>
          <ac:spMkLst>
            <pc:docMk/>
            <pc:sldMk cId="3052636900" sldId="603"/>
            <ac:spMk id="3" creationId="{051C5F72-0800-BFFF-DD18-CC09A656A71D}"/>
          </ac:spMkLst>
        </pc:spChg>
      </pc:sldChg>
      <pc:sldChg chg="del">
        <pc:chgData name="Florian Sanden" userId="S::florian.sanden@enil.eu::59a11f58-273c-4ddd-a768-2cf29d2d6c42" providerId="AD" clId="Web-{6D6B2D31-7FF7-C5DC-BB7D-C3E929434D1F}" dt="2025-06-14T13:45:36.278" v="1249"/>
        <pc:sldMkLst>
          <pc:docMk/>
          <pc:sldMk cId="3721894230" sldId="604"/>
        </pc:sldMkLst>
      </pc:sldChg>
      <pc:sldChg chg="modSp">
        <pc:chgData name="Florian Sanden" userId="S::florian.sanden@enil.eu::59a11f58-273c-4ddd-a768-2cf29d2d6c42" providerId="AD" clId="Web-{6D6B2D31-7FF7-C5DC-BB7D-C3E929434D1F}" dt="2025-06-14T14:13:34.422" v="1761" actId="20577"/>
        <pc:sldMkLst>
          <pc:docMk/>
          <pc:sldMk cId="1341007254" sldId="606"/>
        </pc:sldMkLst>
        <pc:spChg chg="mod">
          <ac:chgData name="Florian Sanden" userId="S::florian.sanden@enil.eu::59a11f58-273c-4ddd-a768-2cf29d2d6c42" providerId="AD" clId="Web-{6D6B2D31-7FF7-C5DC-BB7D-C3E929434D1F}" dt="2025-06-14T14:13:34.422" v="1761" actId="20577"/>
          <ac:spMkLst>
            <pc:docMk/>
            <pc:sldMk cId="1341007254" sldId="606"/>
            <ac:spMk id="3" creationId="{28174956-826C-EEDC-567B-02ED3E9E0AD0}"/>
          </ac:spMkLst>
        </pc:spChg>
      </pc:sldChg>
      <pc:sldChg chg="add replId">
        <pc:chgData name="Florian Sanden" userId="S::florian.sanden@enil.eu::59a11f58-273c-4ddd-a768-2cf29d2d6c42" providerId="AD" clId="Web-{6D6B2D31-7FF7-C5DC-BB7D-C3E929434D1F}" dt="2025-06-14T13:09:57.698" v="4"/>
        <pc:sldMkLst>
          <pc:docMk/>
          <pc:sldMk cId="3296802707" sldId="607"/>
        </pc:sldMkLst>
      </pc:sldChg>
      <pc:sldChg chg="new del">
        <pc:chgData name="Florian Sanden" userId="S::florian.sanden@enil.eu::59a11f58-273c-4ddd-a768-2cf29d2d6c42" providerId="AD" clId="Web-{6D6B2D31-7FF7-C5DC-BB7D-C3E929434D1F}" dt="2025-06-14T13:09:50.151" v="3"/>
        <pc:sldMkLst>
          <pc:docMk/>
          <pc:sldMk cId="3974083098" sldId="607"/>
        </pc:sldMkLst>
      </pc:sldChg>
      <pc:sldChg chg="modSp add replId">
        <pc:chgData name="Florian Sanden" userId="S::florian.sanden@enil.eu::59a11f58-273c-4ddd-a768-2cf29d2d6c42" providerId="AD" clId="Web-{6D6B2D31-7FF7-C5DC-BB7D-C3E929434D1F}" dt="2025-06-14T13:30:18.191" v="577" actId="20577"/>
        <pc:sldMkLst>
          <pc:docMk/>
          <pc:sldMk cId="731768896" sldId="608"/>
        </pc:sldMkLst>
        <pc:spChg chg="mod">
          <ac:chgData name="Florian Sanden" userId="S::florian.sanden@enil.eu::59a11f58-273c-4ddd-a768-2cf29d2d6c42" providerId="AD" clId="Web-{6D6B2D31-7FF7-C5DC-BB7D-C3E929434D1F}" dt="2025-06-14T13:30:18.191" v="577" actId="20577"/>
          <ac:spMkLst>
            <pc:docMk/>
            <pc:sldMk cId="731768896" sldId="608"/>
            <ac:spMk id="4" creationId="{6F1EF171-C28A-98CC-DBD1-55B845A2C0A1}"/>
          </ac:spMkLst>
        </pc:spChg>
      </pc:sldChg>
      <pc:sldChg chg="modSp add replId">
        <pc:chgData name="Florian Sanden" userId="S::florian.sanden@enil.eu::59a11f58-273c-4ddd-a768-2cf29d2d6c42" providerId="AD" clId="Web-{6D6B2D31-7FF7-C5DC-BB7D-C3E929434D1F}" dt="2025-06-14T13:38:29.142" v="928" actId="20577"/>
        <pc:sldMkLst>
          <pc:docMk/>
          <pc:sldMk cId="1146387914" sldId="609"/>
        </pc:sldMkLst>
        <pc:spChg chg="mod">
          <ac:chgData name="Florian Sanden" userId="S::florian.sanden@enil.eu::59a11f58-273c-4ddd-a768-2cf29d2d6c42" providerId="AD" clId="Web-{6D6B2D31-7FF7-C5DC-BB7D-C3E929434D1F}" dt="2025-06-14T13:32:00.100" v="606" actId="20577"/>
          <ac:spMkLst>
            <pc:docMk/>
            <pc:sldMk cId="1146387914" sldId="609"/>
            <ac:spMk id="2" creationId="{374AE530-7B99-91DB-BCCD-FA89ACE30CCF}"/>
          </ac:spMkLst>
        </pc:spChg>
        <pc:spChg chg="mod">
          <ac:chgData name="Florian Sanden" userId="S::florian.sanden@enil.eu::59a11f58-273c-4ddd-a768-2cf29d2d6c42" providerId="AD" clId="Web-{6D6B2D31-7FF7-C5DC-BB7D-C3E929434D1F}" dt="2025-06-14T13:32:04.381" v="607" actId="14100"/>
          <ac:spMkLst>
            <pc:docMk/>
            <pc:sldMk cId="1146387914" sldId="609"/>
            <ac:spMk id="3" creationId="{288FFE59-39F9-D6B1-2C04-B25FF08610D9}"/>
          </ac:spMkLst>
        </pc:spChg>
        <pc:spChg chg="mod">
          <ac:chgData name="Florian Sanden" userId="S::florian.sanden@enil.eu::59a11f58-273c-4ddd-a768-2cf29d2d6c42" providerId="AD" clId="Web-{6D6B2D31-7FF7-C5DC-BB7D-C3E929434D1F}" dt="2025-06-14T13:38:29.142" v="928" actId="20577"/>
          <ac:spMkLst>
            <pc:docMk/>
            <pc:sldMk cId="1146387914" sldId="609"/>
            <ac:spMk id="4" creationId="{339B1AE9-F6C7-91AA-49AC-9F41AD23B6FE}"/>
          </ac:spMkLst>
        </pc:spChg>
      </pc:sldChg>
      <pc:sldChg chg="modSp add replId">
        <pc:chgData name="Florian Sanden" userId="S::florian.sanden@enil.eu::59a11f58-273c-4ddd-a768-2cf29d2d6c42" providerId="AD" clId="Web-{6D6B2D31-7FF7-C5DC-BB7D-C3E929434D1F}" dt="2025-06-14T13:43:16.103" v="1163" actId="20577"/>
        <pc:sldMkLst>
          <pc:docMk/>
          <pc:sldMk cId="2773422035" sldId="610"/>
        </pc:sldMkLst>
        <pc:spChg chg="mod">
          <ac:chgData name="Florian Sanden" userId="S::florian.sanden@enil.eu::59a11f58-273c-4ddd-a768-2cf29d2d6c42" providerId="AD" clId="Web-{6D6B2D31-7FF7-C5DC-BB7D-C3E929434D1F}" dt="2025-06-14T13:38:48.033" v="947" actId="20577"/>
          <ac:spMkLst>
            <pc:docMk/>
            <pc:sldMk cId="2773422035" sldId="610"/>
            <ac:spMk id="2" creationId="{FB51841C-EA64-08B4-C2C5-24DC0E623127}"/>
          </ac:spMkLst>
        </pc:spChg>
        <pc:spChg chg="mod">
          <ac:chgData name="Florian Sanden" userId="S::florian.sanden@enil.eu::59a11f58-273c-4ddd-a768-2cf29d2d6c42" providerId="AD" clId="Web-{6D6B2D31-7FF7-C5DC-BB7D-C3E929434D1F}" dt="2025-06-14T13:43:16.103" v="1163" actId="20577"/>
          <ac:spMkLst>
            <pc:docMk/>
            <pc:sldMk cId="2773422035" sldId="610"/>
            <ac:spMk id="4" creationId="{D3D411EC-D454-F5C9-0994-AD591BE4D60D}"/>
          </ac:spMkLst>
        </pc:spChg>
      </pc:sldChg>
      <pc:sldChg chg="new del">
        <pc:chgData name="Florian Sanden" userId="S::florian.sanden@enil.eu::59a11f58-273c-4ddd-a768-2cf29d2d6c42" providerId="AD" clId="Web-{6D6B2D31-7FF7-C5DC-BB7D-C3E929434D1F}" dt="2025-06-14T14:05:05.785" v="1685"/>
        <pc:sldMkLst>
          <pc:docMk/>
          <pc:sldMk cId="2655570140" sldId="611"/>
        </pc:sldMkLst>
      </pc:sldChg>
      <pc:sldChg chg="addSp delSp modSp add replId">
        <pc:chgData name="Florian Sanden" userId="S::florian.sanden@enil.eu::59a11f58-273c-4ddd-a768-2cf29d2d6c42" providerId="AD" clId="Web-{6D6B2D31-7FF7-C5DC-BB7D-C3E929434D1F}" dt="2025-06-14T14:04:56.954" v="1684" actId="20577"/>
        <pc:sldMkLst>
          <pc:docMk/>
          <pc:sldMk cId="1735280296" sldId="612"/>
        </pc:sldMkLst>
        <pc:spChg chg="add mod">
          <ac:chgData name="Florian Sanden" userId="S::florian.sanden@enil.eu::59a11f58-273c-4ddd-a768-2cf29d2d6c42" providerId="AD" clId="Web-{6D6B2D31-7FF7-C5DC-BB7D-C3E929434D1F}" dt="2025-06-14T13:54:32.668" v="1309" actId="1076"/>
          <ac:spMkLst>
            <pc:docMk/>
            <pc:sldMk cId="1735280296" sldId="612"/>
            <ac:spMk id="2" creationId="{685E3414-6E99-D569-00F7-3F91D8238F3A}"/>
          </ac:spMkLst>
        </pc:spChg>
        <pc:spChg chg="del mod">
          <ac:chgData name="Florian Sanden" userId="S::florian.sanden@enil.eu::59a11f58-273c-4ddd-a768-2cf29d2d6c42" providerId="AD" clId="Web-{6D6B2D31-7FF7-C5DC-BB7D-C3E929434D1F}" dt="2025-06-14T13:54:28.402" v="1307"/>
          <ac:spMkLst>
            <pc:docMk/>
            <pc:sldMk cId="1735280296" sldId="612"/>
            <ac:spMk id="3" creationId="{AA7B0131-DD34-03D2-E4AC-48411BCC4E43}"/>
          </ac:spMkLst>
        </pc:spChg>
        <pc:spChg chg="add mod">
          <ac:chgData name="Florian Sanden" userId="S::florian.sanden@enil.eu::59a11f58-273c-4ddd-a768-2cf29d2d6c42" providerId="AD" clId="Web-{6D6B2D31-7FF7-C5DC-BB7D-C3E929434D1F}" dt="2025-06-14T13:55:21.310" v="1374" actId="1076"/>
          <ac:spMkLst>
            <pc:docMk/>
            <pc:sldMk cId="1735280296" sldId="612"/>
            <ac:spMk id="4" creationId="{CFE694AF-2B20-2DA4-914A-0CFBCDFE5568}"/>
          </ac:spMkLst>
        </pc:spChg>
        <pc:spChg chg="add mod">
          <ac:chgData name="Florian Sanden" userId="S::florian.sanden@enil.eu::59a11f58-273c-4ddd-a768-2cf29d2d6c42" providerId="AD" clId="Web-{6D6B2D31-7FF7-C5DC-BB7D-C3E929434D1F}" dt="2025-06-14T14:04:56.954" v="1684" actId="20577"/>
          <ac:spMkLst>
            <pc:docMk/>
            <pc:sldMk cId="1735280296" sldId="612"/>
            <ac:spMk id="5" creationId="{DE646126-6CFE-1E39-EAC2-4E6775F17ADE}"/>
          </ac:spMkLst>
        </pc:spChg>
        <pc:picChg chg="mod">
          <ac:chgData name="Florian Sanden" userId="S::florian.sanden@enil.eu::59a11f58-273c-4ddd-a768-2cf29d2d6c42" providerId="AD" clId="Web-{6D6B2D31-7FF7-C5DC-BB7D-C3E929434D1F}" dt="2025-06-14T13:54:30.527" v="1308" actId="1076"/>
          <ac:picMkLst>
            <pc:docMk/>
            <pc:sldMk cId="1735280296" sldId="612"/>
            <ac:picMk id="8" creationId="{B00B1702-1D8D-75AD-6621-401F99B43F02}"/>
          </ac:picMkLst>
        </pc:picChg>
      </pc:sldChg>
      <pc:sldChg chg="modSp add replId">
        <pc:chgData name="Florian Sanden" userId="S::florian.sanden@enil.eu::59a11f58-273c-4ddd-a768-2cf29d2d6c42" providerId="AD" clId="Web-{6D6B2D31-7FF7-C5DC-BB7D-C3E929434D1F}" dt="2025-06-14T13:58:23.190" v="1439" actId="20577"/>
        <pc:sldMkLst>
          <pc:docMk/>
          <pc:sldMk cId="3838725278" sldId="613"/>
        </pc:sldMkLst>
        <pc:spChg chg="mod">
          <ac:chgData name="Florian Sanden" userId="S::florian.sanden@enil.eu::59a11f58-273c-4ddd-a768-2cf29d2d6c42" providerId="AD" clId="Web-{6D6B2D31-7FF7-C5DC-BB7D-C3E929434D1F}" dt="2025-06-14T13:58:23.190" v="1439" actId="20577"/>
          <ac:spMkLst>
            <pc:docMk/>
            <pc:sldMk cId="3838725278" sldId="613"/>
            <ac:spMk id="3" creationId="{2C285A98-7606-8129-128A-1BE65A84DB13}"/>
          </ac:spMkLst>
        </pc:spChg>
      </pc:sldChg>
      <pc:sldChg chg="addSp modSp add replId">
        <pc:chgData name="Florian Sanden" userId="S::florian.sanden@enil.eu::59a11f58-273c-4ddd-a768-2cf29d2d6c42" providerId="AD" clId="Web-{6D6B2D31-7FF7-C5DC-BB7D-C3E929434D1F}" dt="2025-06-14T14:48:14.484" v="2019" actId="20577"/>
        <pc:sldMkLst>
          <pc:docMk/>
          <pc:sldMk cId="3044863499" sldId="614"/>
        </pc:sldMkLst>
        <pc:spChg chg="mod">
          <ac:chgData name="Florian Sanden" userId="S::florian.sanden@enil.eu::59a11f58-273c-4ddd-a768-2cf29d2d6c42" providerId="AD" clId="Web-{6D6B2D31-7FF7-C5DC-BB7D-C3E929434D1F}" dt="2025-06-14T14:18:31.009" v="1972" actId="1076"/>
          <ac:spMkLst>
            <pc:docMk/>
            <pc:sldMk cId="3044863499" sldId="614"/>
            <ac:spMk id="2" creationId="{05F5B916-4C09-3F56-27FD-A347FEDE2B57}"/>
          </ac:spMkLst>
        </pc:spChg>
        <pc:spChg chg="mod">
          <ac:chgData name="Florian Sanden" userId="S::florian.sanden@enil.eu::59a11f58-273c-4ddd-a768-2cf29d2d6c42" providerId="AD" clId="Web-{6D6B2D31-7FF7-C5DC-BB7D-C3E929434D1F}" dt="2025-06-14T14:48:14.484" v="2019" actId="20577"/>
          <ac:spMkLst>
            <pc:docMk/>
            <pc:sldMk cId="3044863499" sldId="614"/>
            <ac:spMk id="3" creationId="{4276C1B1-0FFB-4C24-610E-14041641825D}"/>
          </ac:spMkLst>
        </pc:spChg>
        <pc:picChg chg="add mod">
          <ac:chgData name="Florian Sanden" userId="S::florian.sanden@enil.eu::59a11f58-273c-4ddd-a768-2cf29d2d6c42" providerId="AD" clId="Web-{6D6B2D31-7FF7-C5DC-BB7D-C3E929434D1F}" dt="2025-06-14T14:19:46.011" v="1992" actId="1076"/>
          <ac:picMkLst>
            <pc:docMk/>
            <pc:sldMk cId="3044863499" sldId="614"/>
            <ac:picMk id="4" creationId="{9FCC96CB-D63B-06DD-7D10-220A91BF3960}"/>
          </ac:picMkLst>
        </pc:picChg>
      </pc:sldChg>
      <pc:sldChg chg="modSp add replId">
        <pc:chgData name="Florian Sanden" userId="S::florian.sanden@enil.eu::59a11f58-273c-4ddd-a768-2cf29d2d6c42" providerId="AD" clId="Web-{6D6B2D31-7FF7-C5DC-BB7D-C3E929434D1F}" dt="2025-06-14T14:47:43.483" v="2003" actId="20577"/>
        <pc:sldMkLst>
          <pc:docMk/>
          <pc:sldMk cId="2869418359" sldId="615"/>
        </pc:sldMkLst>
        <pc:spChg chg="mod">
          <ac:chgData name="Florian Sanden" userId="S::florian.sanden@enil.eu::59a11f58-273c-4ddd-a768-2cf29d2d6c42" providerId="AD" clId="Web-{6D6B2D31-7FF7-C5DC-BB7D-C3E929434D1F}" dt="2025-06-14T14:47:43.483" v="2003" actId="20577"/>
          <ac:spMkLst>
            <pc:docMk/>
            <pc:sldMk cId="2869418359" sldId="615"/>
            <ac:spMk id="3" creationId="{C073C6B4-5DDE-ABA4-0908-16E2AB103D01}"/>
          </ac:spMkLst>
        </pc:spChg>
      </pc:sldChg>
      <pc:sldChg chg="addSp delSp modSp add replId">
        <pc:chgData name="Florian Sanden" userId="S::florian.sanden@enil.eu::59a11f58-273c-4ddd-a768-2cf29d2d6c42" providerId="AD" clId="Web-{6D6B2D31-7FF7-C5DC-BB7D-C3E929434D1F}" dt="2025-06-14T14:55:37.094" v="2212" actId="1076"/>
        <pc:sldMkLst>
          <pc:docMk/>
          <pc:sldMk cId="3712298083" sldId="616"/>
        </pc:sldMkLst>
        <pc:spChg chg="mod">
          <ac:chgData name="Florian Sanden" userId="S::florian.sanden@enil.eu::59a11f58-273c-4ddd-a768-2cf29d2d6c42" providerId="AD" clId="Web-{6D6B2D31-7FF7-C5DC-BB7D-C3E929434D1F}" dt="2025-06-14T14:54:58.061" v="2205" actId="20577"/>
          <ac:spMkLst>
            <pc:docMk/>
            <pc:sldMk cId="3712298083" sldId="616"/>
            <ac:spMk id="2" creationId="{C9294896-E9D1-E64E-B7FC-BEFF8EC55B8B}"/>
          </ac:spMkLst>
        </pc:spChg>
        <pc:spChg chg="mod">
          <ac:chgData name="Florian Sanden" userId="S::florian.sanden@enil.eu::59a11f58-273c-4ddd-a768-2cf29d2d6c42" providerId="AD" clId="Web-{6D6B2D31-7FF7-C5DC-BB7D-C3E929434D1F}" dt="2025-06-14T14:55:31.766" v="2210" actId="1076"/>
          <ac:spMkLst>
            <pc:docMk/>
            <pc:sldMk cId="3712298083" sldId="616"/>
            <ac:spMk id="5" creationId="{00B71CC0-6628-35CD-5CA0-7DC579411463}"/>
          </ac:spMkLst>
        </pc:spChg>
        <pc:picChg chg="del">
          <ac:chgData name="Florian Sanden" userId="S::florian.sanden@enil.eu::59a11f58-273c-4ddd-a768-2cf29d2d6c42" providerId="AD" clId="Web-{6D6B2D31-7FF7-C5DC-BB7D-C3E929434D1F}" dt="2025-06-14T14:53:22.651" v="2165"/>
          <ac:picMkLst>
            <pc:docMk/>
            <pc:sldMk cId="3712298083" sldId="616"/>
            <ac:picMk id="3" creationId="{30150482-D33B-3CAE-68F6-F81E5C8C94E0}"/>
          </ac:picMkLst>
        </pc:picChg>
        <pc:picChg chg="add mod">
          <ac:chgData name="Florian Sanden" userId="S::florian.sanden@enil.eu::59a11f58-273c-4ddd-a768-2cf29d2d6c42" providerId="AD" clId="Web-{6D6B2D31-7FF7-C5DC-BB7D-C3E929434D1F}" dt="2025-06-14T14:55:37.094" v="2212" actId="1076"/>
          <ac:picMkLst>
            <pc:docMk/>
            <pc:sldMk cId="3712298083" sldId="616"/>
            <ac:picMk id="6" creationId="{D62D98C2-A9C8-243B-B249-63EC83B8AD6F}"/>
          </ac:picMkLst>
        </pc:picChg>
      </pc:sldChg>
      <pc:sldChg chg="modSp new">
        <pc:chgData name="Florian Sanden" userId="S::florian.sanden@enil.eu::59a11f58-273c-4ddd-a768-2cf29d2d6c42" providerId="AD" clId="Web-{6D6B2D31-7FF7-C5DC-BB7D-C3E929434D1F}" dt="2025-06-14T15:16:22.124" v="2543" actId="20577"/>
        <pc:sldMkLst>
          <pc:docMk/>
          <pc:sldMk cId="1861645153" sldId="617"/>
        </pc:sldMkLst>
        <pc:spChg chg="mod">
          <ac:chgData name="Florian Sanden" userId="S::florian.sanden@enil.eu::59a11f58-273c-4ddd-a768-2cf29d2d6c42" providerId="AD" clId="Web-{6D6B2D31-7FF7-C5DC-BB7D-C3E929434D1F}" dt="2025-06-14T15:10:05.017" v="2408" actId="1076"/>
          <ac:spMkLst>
            <pc:docMk/>
            <pc:sldMk cId="1861645153" sldId="617"/>
            <ac:spMk id="2" creationId="{DCF1539B-F057-4FA5-3D24-9674A655AEE7}"/>
          </ac:spMkLst>
        </pc:spChg>
        <pc:spChg chg="mod">
          <ac:chgData name="Florian Sanden" userId="S::florian.sanden@enil.eu::59a11f58-273c-4ddd-a768-2cf29d2d6c42" providerId="AD" clId="Web-{6D6B2D31-7FF7-C5DC-BB7D-C3E929434D1F}" dt="2025-06-14T15:16:22.124" v="2543" actId="20577"/>
          <ac:spMkLst>
            <pc:docMk/>
            <pc:sldMk cId="1861645153" sldId="617"/>
            <ac:spMk id="3" creationId="{3C3DF161-D78A-B610-8BCD-8645A1DA6B71}"/>
          </ac:spMkLst>
        </pc:spChg>
      </pc:sldChg>
      <pc:sldChg chg="new del">
        <pc:chgData name="Florian Sanden" userId="S::florian.sanden@enil.eu::59a11f58-273c-4ddd-a768-2cf29d2d6c42" providerId="AD" clId="Web-{6D6B2D31-7FF7-C5DC-BB7D-C3E929434D1F}" dt="2025-06-14T15:08:07.466" v="2360"/>
        <pc:sldMkLst>
          <pc:docMk/>
          <pc:sldMk cId="3509906147" sldId="617"/>
        </pc:sldMkLst>
      </pc:sldChg>
      <pc:sldChg chg="modSp add replId">
        <pc:chgData name="Florian Sanden" userId="S::florian.sanden@enil.eu::59a11f58-273c-4ddd-a768-2cf29d2d6c42" providerId="AD" clId="Web-{6D6B2D31-7FF7-C5DC-BB7D-C3E929434D1F}" dt="2025-06-14T15:18:57.194" v="2672" actId="20577"/>
        <pc:sldMkLst>
          <pc:docMk/>
          <pc:sldMk cId="2454031160" sldId="618"/>
        </pc:sldMkLst>
        <pc:spChg chg="mod">
          <ac:chgData name="Florian Sanden" userId="S::florian.sanden@enil.eu::59a11f58-273c-4ddd-a768-2cf29d2d6c42" providerId="AD" clId="Web-{6D6B2D31-7FF7-C5DC-BB7D-C3E929434D1F}" dt="2025-06-14T15:16:48.829" v="2560" actId="20577"/>
          <ac:spMkLst>
            <pc:docMk/>
            <pc:sldMk cId="2454031160" sldId="618"/>
            <ac:spMk id="2" creationId="{417ED70C-973F-D173-8D7F-5F92DAE15473}"/>
          </ac:spMkLst>
        </pc:spChg>
        <pc:spChg chg="mod">
          <ac:chgData name="Florian Sanden" userId="S::florian.sanden@enil.eu::59a11f58-273c-4ddd-a768-2cf29d2d6c42" providerId="AD" clId="Web-{6D6B2D31-7FF7-C5DC-BB7D-C3E929434D1F}" dt="2025-06-14T15:18:57.194" v="2672" actId="20577"/>
          <ac:spMkLst>
            <pc:docMk/>
            <pc:sldMk cId="2454031160" sldId="618"/>
            <ac:spMk id="3" creationId="{529AFF8C-E8F0-8A37-99DF-1FEC124BD7A8}"/>
          </ac:spMkLst>
        </pc:spChg>
      </pc:sldChg>
      <pc:sldChg chg="addSp modSp add replId">
        <pc:chgData name="Florian Sanden" userId="S::florian.sanden@enil.eu::59a11f58-273c-4ddd-a768-2cf29d2d6c42" providerId="AD" clId="Web-{6D6B2D31-7FF7-C5DC-BB7D-C3E929434D1F}" dt="2025-06-14T15:58:16.602" v="3220" actId="20577"/>
        <pc:sldMkLst>
          <pc:docMk/>
          <pc:sldMk cId="1716465244" sldId="619"/>
        </pc:sldMkLst>
        <pc:spChg chg="mod">
          <ac:chgData name="Florian Sanden" userId="S::florian.sanden@enil.eu::59a11f58-273c-4ddd-a768-2cf29d2d6c42" providerId="AD" clId="Web-{6D6B2D31-7FF7-C5DC-BB7D-C3E929434D1F}" dt="2025-06-14T15:58:16.602" v="3220" actId="20577"/>
          <ac:spMkLst>
            <pc:docMk/>
            <pc:sldMk cId="1716465244" sldId="619"/>
            <ac:spMk id="3" creationId="{FC98C885-EEE2-E015-2C80-49731122A9B8}"/>
          </ac:spMkLst>
        </pc:spChg>
        <pc:picChg chg="add mod">
          <ac:chgData name="Florian Sanden" userId="S::florian.sanden@enil.eu::59a11f58-273c-4ddd-a768-2cf29d2d6c42" providerId="AD" clId="Web-{6D6B2D31-7FF7-C5DC-BB7D-C3E929434D1F}" dt="2025-06-14T15:39:47.806" v="2969" actId="1076"/>
          <ac:picMkLst>
            <pc:docMk/>
            <pc:sldMk cId="1716465244" sldId="619"/>
            <ac:picMk id="5" creationId="{72749814-2B12-0292-D657-BFBC8571AD97}"/>
          </ac:picMkLst>
        </pc:picChg>
      </pc:sldChg>
      <pc:sldChg chg="addSp delSp modSp add replId">
        <pc:chgData name="Florian Sanden" userId="S::florian.sanden@enil.eu::59a11f58-273c-4ddd-a768-2cf29d2d6c42" providerId="AD" clId="Web-{6D6B2D31-7FF7-C5DC-BB7D-C3E929434D1F}" dt="2025-06-14T15:58:01.867" v="3209" actId="1076"/>
        <pc:sldMkLst>
          <pc:docMk/>
          <pc:sldMk cId="1364642611" sldId="620"/>
        </pc:sldMkLst>
        <pc:spChg chg="mod">
          <ac:chgData name="Florian Sanden" userId="S::florian.sanden@enil.eu::59a11f58-273c-4ddd-a768-2cf29d2d6c42" providerId="AD" clId="Web-{6D6B2D31-7FF7-C5DC-BB7D-C3E929434D1F}" dt="2025-06-14T15:58:00.476" v="3208" actId="14100"/>
          <ac:spMkLst>
            <pc:docMk/>
            <pc:sldMk cId="1364642611" sldId="620"/>
            <ac:spMk id="3" creationId="{F8B529CB-79A1-FBA9-5CB8-5F65200B3B0D}"/>
          </ac:spMkLst>
        </pc:spChg>
        <pc:picChg chg="add mod">
          <ac:chgData name="Florian Sanden" userId="S::florian.sanden@enil.eu::59a11f58-273c-4ddd-a768-2cf29d2d6c42" providerId="AD" clId="Web-{6D6B2D31-7FF7-C5DC-BB7D-C3E929434D1F}" dt="2025-06-14T15:58:01.867" v="3209" actId="1076"/>
          <ac:picMkLst>
            <pc:docMk/>
            <pc:sldMk cId="1364642611" sldId="620"/>
            <ac:picMk id="4" creationId="{F71B005E-E536-68D4-9873-EB9A1FA4FC61}"/>
          </ac:picMkLst>
        </pc:picChg>
        <pc:picChg chg="del">
          <ac:chgData name="Florian Sanden" userId="S::florian.sanden@enil.eu::59a11f58-273c-4ddd-a768-2cf29d2d6c42" providerId="AD" clId="Web-{6D6B2D31-7FF7-C5DC-BB7D-C3E929434D1F}" dt="2025-06-14T15:34:03.872" v="2915"/>
          <ac:picMkLst>
            <pc:docMk/>
            <pc:sldMk cId="1364642611" sldId="620"/>
            <ac:picMk id="5" creationId="{619AC7BB-047E-C2C9-93B8-BE664C5B62FC}"/>
          </ac:picMkLst>
        </pc:picChg>
        <pc:picChg chg="add mod">
          <ac:chgData name="Florian Sanden" userId="S::florian.sanden@enil.eu::59a11f58-273c-4ddd-a768-2cf29d2d6c42" providerId="AD" clId="Web-{6D6B2D31-7FF7-C5DC-BB7D-C3E929434D1F}" dt="2025-06-14T15:57:34.553" v="3195" actId="1076"/>
          <ac:picMkLst>
            <pc:docMk/>
            <pc:sldMk cId="1364642611" sldId="620"/>
            <ac:picMk id="6" creationId="{7D83A2A1-6636-E701-0E8E-9CBAD5B583AF}"/>
          </ac:picMkLst>
        </pc:picChg>
      </pc:sldChg>
      <pc:sldChg chg="addSp delSp modSp add replId">
        <pc:chgData name="Florian Sanden" userId="S::florian.sanden@enil.eu::59a11f58-273c-4ddd-a768-2cf29d2d6c42" providerId="AD" clId="Web-{6D6B2D31-7FF7-C5DC-BB7D-C3E929434D1F}" dt="2025-06-14T15:53:24.496" v="3072" actId="20577"/>
        <pc:sldMkLst>
          <pc:docMk/>
          <pc:sldMk cId="3842875227" sldId="621"/>
        </pc:sldMkLst>
        <pc:spChg chg="mod">
          <ac:chgData name="Florian Sanden" userId="S::florian.sanden@enil.eu::59a11f58-273c-4ddd-a768-2cf29d2d6c42" providerId="AD" clId="Web-{6D6B2D31-7FF7-C5DC-BB7D-C3E929434D1F}" dt="2025-06-14T15:52:35.244" v="3055" actId="14100"/>
          <ac:spMkLst>
            <pc:docMk/>
            <pc:sldMk cId="3842875227" sldId="621"/>
            <ac:spMk id="2" creationId="{6203C12F-D607-68E3-8249-CE73AC78D464}"/>
          </ac:spMkLst>
        </pc:spChg>
        <pc:spChg chg="mod">
          <ac:chgData name="Florian Sanden" userId="S::florian.sanden@enil.eu::59a11f58-273c-4ddd-a768-2cf29d2d6c42" providerId="AD" clId="Web-{6D6B2D31-7FF7-C5DC-BB7D-C3E929434D1F}" dt="2025-06-14T15:52:55.369" v="3062" actId="14100"/>
          <ac:spMkLst>
            <pc:docMk/>
            <pc:sldMk cId="3842875227" sldId="621"/>
            <ac:spMk id="3" creationId="{04DE7F29-5B54-D72C-018D-74DBC32A374A}"/>
          </ac:spMkLst>
        </pc:spChg>
        <pc:spChg chg="del">
          <ac:chgData name="Florian Sanden" userId="S::florian.sanden@enil.eu::59a11f58-273c-4ddd-a768-2cf29d2d6c42" providerId="AD" clId="Web-{6D6B2D31-7FF7-C5DC-BB7D-C3E929434D1F}" dt="2025-06-14T15:53:18.667" v="3070"/>
          <ac:spMkLst>
            <pc:docMk/>
            <pc:sldMk cId="3842875227" sldId="621"/>
            <ac:spMk id="4" creationId="{989A55E0-D4AC-9AD8-137D-F9EC077DFC34}"/>
          </ac:spMkLst>
        </pc:spChg>
        <pc:spChg chg="add mod">
          <ac:chgData name="Florian Sanden" userId="S::florian.sanden@enil.eu::59a11f58-273c-4ddd-a768-2cf29d2d6c42" providerId="AD" clId="Web-{6D6B2D31-7FF7-C5DC-BB7D-C3E929434D1F}" dt="2025-06-14T15:53:24.496" v="3072" actId="20577"/>
          <ac:spMkLst>
            <pc:docMk/>
            <pc:sldMk cId="3842875227" sldId="621"/>
            <ac:spMk id="8" creationId="{C0EBD0BE-9012-3BC5-1DB7-CAE14462DF6B}"/>
          </ac:spMkLst>
        </pc:spChg>
        <pc:picChg chg="del">
          <ac:chgData name="Florian Sanden" userId="S::florian.sanden@enil.eu::59a11f58-273c-4ddd-a768-2cf29d2d6c42" providerId="AD" clId="Web-{6D6B2D31-7FF7-C5DC-BB7D-C3E929434D1F}" dt="2025-06-14T15:40:05.823" v="2973"/>
          <ac:picMkLst>
            <pc:docMk/>
            <pc:sldMk cId="3842875227" sldId="621"/>
            <ac:picMk id="5" creationId="{D72E86C7-4300-217E-3B15-D201AEEA30DD}"/>
          </ac:picMkLst>
        </pc:picChg>
        <pc:picChg chg="add mod">
          <ac:chgData name="Florian Sanden" userId="S::florian.sanden@enil.eu::59a11f58-273c-4ddd-a768-2cf29d2d6c42" providerId="AD" clId="Web-{6D6B2D31-7FF7-C5DC-BB7D-C3E929434D1F}" dt="2025-06-14T15:52:58.698" v="3063" actId="1076"/>
          <ac:picMkLst>
            <pc:docMk/>
            <pc:sldMk cId="3842875227" sldId="621"/>
            <ac:picMk id="6" creationId="{3208C431-8E9A-5B63-4239-A9E400094ABE}"/>
          </ac:picMkLst>
        </pc:picChg>
      </pc:sldChg>
      <pc:sldChg chg="delSp modSp add replId">
        <pc:chgData name="Florian Sanden" userId="S::florian.sanden@enil.eu::59a11f58-273c-4ddd-a768-2cf29d2d6c42" providerId="AD" clId="Web-{6D6B2D31-7FF7-C5DC-BB7D-C3E929434D1F}" dt="2025-06-14T16:00:59.795" v="3331" actId="20577"/>
        <pc:sldMkLst>
          <pc:docMk/>
          <pc:sldMk cId="1457973621" sldId="622"/>
        </pc:sldMkLst>
        <pc:spChg chg="mod">
          <ac:chgData name="Florian Sanden" userId="S::florian.sanden@enil.eu::59a11f58-273c-4ddd-a768-2cf29d2d6c42" providerId="AD" clId="Web-{6D6B2D31-7FF7-C5DC-BB7D-C3E929434D1F}" dt="2025-06-14T16:00:51.311" v="3329" actId="1076"/>
          <ac:spMkLst>
            <pc:docMk/>
            <pc:sldMk cId="1457973621" sldId="622"/>
            <ac:spMk id="2" creationId="{91AF9E80-0F26-72FD-11D4-3FB0230338CA}"/>
          </ac:spMkLst>
        </pc:spChg>
        <pc:spChg chg="mod">
          <ac:chgData name="Florian Sanden" userId="S::florian.sanden@enil.eu::59a11f58-273c-4ddd-a768-2cf29d2d6c42" providerId="AD" clId="Web-{6D6B2D31-7FF7-C5DC-BB7D-C3E929434D1F}" dt="2025-06-14T16:00:41.857" v="3327" actId="20577"/>
          <ac:spMkLst>
            <pc:docMk/>
            <pc:sldMk cId="1457973621" sldId="622"/>
            <ac:spMk id="3" creationId="{90E1C083-0D1D-4C00-5963-C6F2B3500B45}"/>
          </ac:spMkLst>
        </pc:spChg>
        <pc:spChg chg="mod">
          <ac:chgData name="Florian Sanden" userId="S::florian.sanden@enil.eu::59a11f58-273c-4ddd-a768-2cf29d2d6c42" providerId="AD" clId="Web-{6D6B2D31-7FF7-C5DC-BB7D-C3E929434D1F}" dt="2025-06-14T16:00:59.795" v="3331" actId="20577"/>
          <ac:spMkLst>
            <pc:docMk/>
            <pc:sldMk cId="1457973621" sldId="622"/>
            <ac:spMk id="8" creationId="{D2046D48-B76B-C120-77D5-AE3D3EE75D5D}"/>
          </ac:spMkLst>
        </pc:spChg>
        <pc:picChg chg="del">
          <ac:chgData name="Florian Sanden" userId="S::florian.sanden@enil.eu::59a11f58-273c-4ddd-a768-2cf29d2d6c42" providerId="AD" clId="Web-{6D6B2D31-7FF7-C5DC-BB7D-C3E929434D1F}" dt="2025-06-14T15:58:32.321" v="3224"/>
          <ac:picMkLst>
            <pc:docMk/>
            <pc:sldMk cId="1457973621" sldId="622"/>
            <ac:picMk id="6" creationId="{6C837121-3971-4D4F-8C4A-9E2BF95EE14A}"/>
          </ac:picMkLst>
        </pc:picChg>
      </pc:sldChg>
      <pc:sldChg chg="delSp modSp add replId">
        <pc:chgData name="Florian Sanden" userId="S::florian.sanden@enil.eu::59a11f58-273c-4ddd-a768-2cf29d2d6c42" providerId="AD" clId="Web-{6D6B2D31-7FF7-C5DC-BB7D-C3E929434D1F}" dt="2025-06-14T16:03:09.272" v="3375" actId="1076"/>
        <pc:sldMkLst>
          <pc:docMk/>
          <pc:sldMk cId="1483060527" sldId="623"/>
        </pc:sldMkLst>
        <pc:spChg chg="mod">
          <ac:chgData name="Florian Sanden" userId="S::florian.sanden@enil.eu::59a11f58-273c-4ddd-a768-2cf29d2d6c42" providerId="AD" clId="Web-{6D6B2D31-7FF7-C5DC-BB7D-C3E929434D1F}" dt="2025-06-14T16:03:06.944" v="3374" actId="1076"/>
          <ac:spMkLst>
            <pc:docMk/>
            <pc:sldMk cId="1483060527" sldId="623"/>
            <ac:spMk id="2" creationId="{0641F700-24EB-0E70-5BF6-789D94440CFA}"/>
          </ac:spMkLst>
        </pc:spChg>
        <pc:spChg chg="mod">
          <ac:chgData name="Florian Sanden" userId="S::florian.sanden@enil.eu::59a11f58-273c-4ddd-a768-2cf29d2d6c42" providerId="AD" clId="Web-{6D6B2D31-7FF7-C5DC-BB7D-C3E929434D1F}" dt="2025-06-14T16:03:09.272" v="3375" actId="1076"/>
          <ac:spMkLst>
            <pc:docMk/>
            <pc:sldMk cId="1483060527" sldId="623"/>
            <ac:spMk id="3" creationId="{9C40E599-2047-DBED-72B0-92722DFBB814}"/>
          </ac:spMkLst>
        </pc:spChg>
        <pc:spChg chg="del mod">
          <ac:chgData name="Florian Sanden" userId="S::florian.sanden@enil.eu::59a11f58-273c-4ddd-a768-2cf29d2d6c42" providerId="AD" clId="Web-{6D6B2D31-7FF7-C5DC-BB7D-C3E929434D1F}" dt="2025-06-14T15:59:37.683" v="3271"/>
          <ac:spMkLst>
            <pc:docMk/>
            <pc:sldMk cId="1483060527" sldId="623"/>
            <ac:spMk id="8" creationId="{07B1B541-2A10-22C4-9FA2-445C4BA6C8B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49BB01-AAC2-4D40-8B4D-91EFB51DC128}"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0E8CB346-6525-450B-938F-5CE0C0995820}">
      <dgm:prSet/>
      <dgm:spPr/>
      <dgm:t>
        <a:bodyPr/>
        <a:lstStyle/>
        <a:p>
          <a:r>
            <a:rPr lang="en-GB"/>
            <a:t>Sweden: EUR 500 Mio per year to Samhall</a:t>
          </a:r>
          <a:endParaRPr lang="en-US"/>
        </a:p>
      </dgm:t>
    </dgm:pt>
    <dgm:pt modelId="{40994FF0-7207-467B-91C5-77419F82CBF7}" type="parTrans" cxnId="{E33E7E75-46C7-4182-921E-FDEDB7C94A98}">
      <dgm:prSet/>
      <dgm:spPr/>
      <dgm:t>
        <a:bodyPr/>
        <a:lstStyle/>
        <a:p>
          <a:endParaRPr lang="en-US"/>
        </a:p>
      </dgm:t>
    </dgm:pt>
    <dgm:pt modelId="{E9901978-627C-4076-B632-F0585C01DB8D}" type="sibTrans" cxnId="{E33E7E75-46C7-4182-921E-FDEDB7C94A98}">
      <dgm:prSet/>
      <dgm:spPr/>
      <dgm:t>
        <a:bodyPr/>
        <a:lstStyle/>
        <a:p>
          <a:endParaRPr lang="en-US"/>
        </a:p>
      </dgm:t>
    </dgm:pt>
    <dgm:pt modelId="{D0DDEB7E-023C-48EE-96DF-DA865DBABC93}">
      <dgm:prSet/>
      <dgm:spPr/>
      <dgm:t>
        <a:bodyPr/>
        <a:lstStyle/>
        <a:p>
          <a:r>
            <a:rPr lang="en-GB"/>
            <a:t>Belgium: EUR 30 Mio until 2030 to create 1000 additional places</a:t>
          </a:r>
          <a:endParaRPr lang="en-US"/>
        </a:p>
      </dgm:t>
    </dgm:pt>
    <dgm:pt modelId="{4A3A8B83-A260-4B62-8674-D9F1B29FABC6}" type="parTrans" cxnId="{59291BB9-4BAB-45C1-83B3-6A2F6E20ABD4}">
      <dgm:prSet/>
      <dgm:spPr/>
      <dgm:t>
        <a:bodyPr/>
        <a:lstStyle/>
        <a:p>
          <a:endParaRPr lang="en-US"/>
        </a:p>
      </dgm:t>
    </dgm:pt>
    <dgm:pt modelId="{C5EFDD40-86FC-46DE-A748-B02DF2CC86F9}" type="sibTrans" cxnId="{59291BB9-4BAB-45C1-83B3-6A2F6E20ABD4}">
      <dgm:prSet/>
      <dgm:spPr/>
      <dgm:t>
        <a:bodyPr/>
        <a:lstStyle/>
        <a:p>
          <a:endParaRPr lang="en-US"/>
        </a:p>
      </dgm:t>
    </dgm:pt>
    <dgm:pt modelId="{BCFC2F6A-E676-4872-834E-1126EE915FE9}">
      <dgm:prSet/>
      <dgm:spPr/>
      <dgm:t>
        <a:bodyPr/>
        <a:lstStyle/>
        <a:p>
          <a:r>
            <a:rPr lang="en-GB"/>
            <a:t>Czech Republic: EUR 373,4 Mio in 2021 </a:t>
          </a:r>
          <a:endParaRPr lang="en-US"/>
        </a:p>
      </dgm:t>
    </dgm:pt>
    <dgm:pt modelId="{624F3123-3D80-46D7-A7D3-4176D676EB2B}" type="parTrans" cxnId="{B307BEE5-7BEC-468F-A516-77BD45BF7089}">
      <dgm:prSet/>
      <dgm:spPr/>
      <dgm:t>
        <a:bodyPr/>
        <a:lstStyle/>
        <a:p>
          <a:endParaRPr lang="en-US"/>
        </a:p>
      </dgm:t>
    </dgm:pt>
    <dgm:pt modelId="{6A4AB8D7-3DBB-4809-994B-C1447521A2B8}" type="sibTrans" cxnId="{B307BEE5-7BEC-468F-A516-77BD45BF7089}">
      <dgm:prSet/>
      <dgm:spPr/>
      <dgm:t>
        <a:bodyPr/>
        <a:lstStyle/>
        <a:p>
          <a:endParaRPr lang="en-US"/>
        </a:p>
      </dgm:t>
    </dgm:pt>
    <dgm:pt modelId="{42826F30-740D-4C61-B7C9-2C2AA5FB86C8}" type="pres">
      <dgm:prSet presAssocID="{B349BB01-AAC2-4D40-8B4D-91EFB51DC128}" presName="hierChild1" presStyleCnt="0">
        <dgm:presLayoutVars>
          <dgm:chPref val="1"/>
          <dgm:dir/>
          <dgm:animOne val="branch"/>
          <dgm:animLvl val="lvl"/>
          <dgm:resizeHandles/>
        </dgm:presLayoutVars>
      </dgm:prSet>
      <dgm:spPr/>
    </dgm:pt>
    <dgm:pt modelId="{742FD59C-8AAF-429B-9B56-BF2663D8867F}" type="pres">
      <dgm:prSet presAssocID="{0E8CB346-6525-450B-938F-5CE0C0995820}" presName="hierRoot1" presStyleCnt="0"/>
      <dgm:spPr/>
    </dgm:pt>
    <dgm:pt modelId="{1A0E38D0-B8A1-44F7-AE80-494CA719229C}" type="pres">
      <dgm:prSet presAssocID="{0E8CB346-6525-450B-938F-5CE0C0995820}" presName="composite" presStyleCnt="0"/>
      <dgm:spPr/>
    </dgm:pt>
    <dgm:pt modelId="{BB643765-1124-4241-859D-3668E846C480}" type="pres">
      <dgm:prSet presAssocID="{0E8CB346-6525-450B-938F-5CE0C0995820}" presName="background" presStyleLbl="node0" presStyleIdx="0" presStyleCnt="3"/>
      <dgm:spPr/>
    </dgm:pt>
    <dgm:pt modelId="{81CBC2C9-D0E7-4D82-B578-EB57FF5EB7FF}" type="pres">
      <dgm:prSet presAssocID="{0E8CB346-6525-450B-938F-5CE0C0995820}" presName="text" presStyleLbl="fgAcc0" presStyleIdx="0" presStyleCnt="3">
        <dgm:presLayoutVars>
          <dgm:chPref val="3"/>
        </dgm:presLayoutVars>
      </dgm:prSet>
      <dgm:spPr/>
    </dgm:pt>
    <dgm:pt modelId="{882B191C-72CD-43A8-BA40-0205F8140790}" type="pres">
      <dgm:prSet presAssocID="{0E8CB346-6525-450B-938F-5CE0C0995820}" presName="hierChild2" presStyleCnt="0"/>
      <dgm:spPr/>
    </dgm:pt>
    <dgm:pt modelId="{E2B2596C-A3C5-4C2B-BA1F-F9E7B16975AF}" type="pres">
      <dgm:prSet presAssocID="{D0DDEB7E-023C-48EE-96DF-DA865DBABC93}" presName="hierRoot1" presStyleCnt="0"/>
      <dgm:spPr/>
    </dgm:pt>
    <dgm:pt modelId="{8DCAC6C8-FDB9-4CCC-AA30-CE719552D3E9}" type="pres">
      <dgm:prSet presAssocID="{D0DDEB7E-023C-48EE-96DF-DA865DBABC93}" presName="composite" presStyleCnt="0"/>
      <dgm:spPr/>
    </dgm:pt>
    <dgm:pt modelId="{9374F83B-E5A6-43C9-86C8-EDBFE4F1AC0A}" type="pres">
      <dgm:prSet presAssocID="{D0DDEB7E-023C-48EE-96DF-DA865DBABC93}" presName="background" presStyleLbl="node0" presStyleIdx="1" presStyleCnt="3"/>
      <dgm:spPr/>
    </dgm:pt>
    <dgm:pt modelId="{3D905E2B-BD44-44F8-9BAB-09C2CD1B825E}" type="pres">
      <dgm:prSet presAssocID="{D0DDEB7E-023C-48EE-96DF-DA865DBABC93}" presName="text" presStyleLbl="fgAcc0" presStyleIdx="1" presStyleCnt="3">
        <dgm:presLayoutVars>
          <dgm:chPref val="3"/>
        </dgm:presLayoutVars>
      </dgm:prSet>
      <dgm:spPr/>
    </dgm:pt>
    <dgm:pt modelId="{5347CC5C-EDC5-4892-B070-2E269196E143}" type="pres">
      <dgm:prSet presAssocID="{D0DDEB7E-023C-48EE-96DF-DA865DBABC93}" presName="hierChild2" presStyleCnt="0"/>
      <dgm:spPr/>
    </dgm:pt>
    <dgm:pt modelId="{226C997B-A8F7-4595-BCFD-D61E7612EE29}" type="pres">
      <dgm:prSet presAssocID="{BCFC2F6A-E676-4872-834E-1126EE915FE9}" presName="hierRoot1" presStyleCnt="0"/>
      <dgm:spPr/>
    </dgm:pt>
    <dgm:pt modelId="{8E728939-1B46-4B70-B14B-1AB3E9BBDF96}" type="pres">
      <dgm:prSet presAssocID="{BCFC2F6A-E676-4872-834E-1126EE915FE9}" presName="composite" presStyleCnt="0"/>
      <dgm:spPr/>
    </dgm:pt>
    <dgm:pt modelId="{0D58A714-407D-47E8-870A-E37FA172DF1E}" type="pres">
      <dgm:prSet presAssocID="{BCFC2F6A-E676-4872-834E-1126EE915FE9}" presName="background" presStyleLbl="node0" presStyleIdx="2" presStyleCnt="3"/>
      <dgm:spPr/>
    </dgm:pt>
    <dgm:pt modelId="{5984AFC4-790A-4772-B27B-B603A52F8B6F}" type="pres">
      <dgm:prSet presAssocID="{BCFC2F6A-E676-4872-834E-1126EE915FE9}" presName="text" presStyleLbl="fgAcc0" presStyleIdx="2" presStyleCnt="3">
        <dgm:presLayoutVars>
          <dgm:chPref val="3"/>
        </dgm:presLayoutVars>
      </dgm:prSet>
      <dgm:spPr/>
    </dgm:pt>
    <dgm:pt modelId="{4A78DA74-2E22-4859-A431-B2B16E2ECFD1}" type="pres">
      <dgm:prSet presAssocID="{BCFC2F6A-E676-4872-834E-1126EE915FE9}" presName="hierChild2" presStyleCnt="0"/>
      <dgm:spPr/>
    </dgm:pt>
  </dgm:ptLst>
  <dgm:cxnLst>
    <dgm:cxn modelId="{F8781650-1498-44B3-8ECD-012AA35C106E}" type="presOf" srcId="{D0DDEB7E-023C-48EE-96DF-DA865DBABC93}" destId="{3D905E2B-BD44-44F8-9BAB-09C2CD1B825E}" srcOrd="0" destOrd="0" presId="urn:microsoft.com/office/officeart/2005/8/layout/hierarchy1"/>
    <dgm:cxn modelId="{E33E7E75-46C7-4182-921E-FDEDB7C94A98}" srcId="{B349BB01-AAC2-4D40-8B4D-91EFB51DC128}" destId="{0E8CB346-6525-450B-938F-5CE0C0995820}" srcOrd="0" destOrd="0" parTransId="{40994FF0-7207-467B-91C5-77419F82CBF7}" sibTransId="{E9901978-627C-4076-B632-F0585C01DB8D}"/>
    <dgm:cxn modelId="{4B7AC48C-B0B4-4842-85F5-ED19124DCBD0}" type="presOf" srcId="{BCFC2F6A-E676-4872-834E-1126EE915FE9}" destId="{5984AFC4-790A-4772-B27B-B603A52F8B6F}" srcOrd="0" destOrd="0" presId="urn:microsoft.com/office/officeart/2005/8/layout/hierarchy1"/>
    <dgm:cxn modelId="{0D810F98-67E4-4AAD-AA01-8F452972153E}" type="presOf" srcId="{B349BB01-AAC2-4D40-8B4D-91EFB51DC128}" destId="{42826F30-740D-4C61-B7C9-2C2AA5FB86C8}" srcOrd="0" destOrd="0" presId="urn:microsoft.com/office/officeart/2005/8/layout/hierarchy1"/>
    <dgm:cxn modelId="{59291BB9-4BAB-45C1-83B3-6A2F6E20ABD4}" srcId="{B349BB01-AAC2-4D40-8B4D-91EFB51DC128}" destId="{D0DDEB7E-023C-48EE-96DF-DA865DBABC93}" srcOrd="1" destOrd="0" parTransId="{4A3A8B83-A260-4B62-8674-D9F1B29FABC6}" sibTransId="{C5EFDD40-86FC-46DE-A748-B02DF2CC86F9}"/>
    <dgm:cxn modelId="{4C49ADD7-1614-4C20-89B5-0CE212D64AA8}" type="presOf" srcId="{0E8CB346-6525-450B-938F-5CE0C0995820}" destId="{81CBC2C9-D0E7-4D82-B578-EB57FF5EB7FF}" srcOrd="0" destOrd="0" presId="urn:microsoft.com/office/officeart/2005/8/layout/hierarchy1"/>
    <dgm:cxn modelId="{B307BEE5-7BEC-468F-A516-77BD45BF7089}" srcId="{B349BB01-AAC2-4D40-8B4D-91EFB51DC128}" destId="{BCFC2F6A-E676-4872-834E-1126EE915FE9}" srcOrd="2" destOrd="0" parTransId="{624F3123-3D80-46D7-A7D3-4176D676EB2B}" sibTransId="{6A4AB8D7-3DBB-4809-994B-C1447521A2B8}"/>
    <dgm:cxn modelId="{8BFF249F-8D23-4758-878E-9A2473BB352C}" type="presParOf" srcId="{42826F30-740D-4C61-B7C9-2C2AA5FB86C8}" destId="{742FD59C-8AAF-429B-9B56-BF2663D8867F}" srcOrd="0" destOrd="0" presId="urn:microsoft.com/office/officeart/2005/8/layout/hierarchy1"/>
    <dgm:cxn modelId="{0F31F801-A2C9-4A8D-AC37-06E5C1E921EA}" type="presParOf" srcId="{742FD59C-8AAF-429B-9B56-BF2663D8867F}" destId="{1A0E38D0-B8A1-44F7-AE80-494CA719229C}" srcOrd="0" destOrd="0" presId="urn:microsoft.com/office/officeart/2005/8/layout/hierarchy1"/>
    <dgm:cxn modelId="{1DB9F524-32DC-4D75-837F-B18878763CF3}" type="presParOf" srcId="{1A0E38D0-B8A1-44F7-AE80-494CA719229C}" destId="{BB643765-1124-4241-859D-3668E846C480}" srcOrd="0" destOrd="0" presId="urn:microsoft.com/office/officeart/2005/8/layout/hierarchy1"/>
    <dgm:cxn modelId="{2D7C03DF-9027-4CCA-96B5-CBD839CA7753}" type="presParOf" srcId="{1A0E38D0-B8A1-44F7-AE80-494CA719229C}" destId="{81CBC2C9-D0E7-4D82-B578-EB57FF5EB7FF}" srcOrd="1" destOrd="0" presId="urn:microsoft.com/office/officeart/2005/8/layout/hierarchy1"/>
    <dgm:cxn modelId="{32295074-346C-4C7F-AF5C-4C0BEEC2B5B3}" type="presParOf" srcId="{742FD59C-8AAF-429B-9B56-BF2663D8867F}" destId="{882B191C-72CD-43A8-BA40-0205F8140790}" srcOrd="1" destOrd="0" presId="urn:microsoft.com/office/officeart/2005/8/layout/hierarchy1"/>
    <dgm:cxn modelId="{D37011FD-D52E-4EB3-9B1B-6FC3EB41E5FC}" type="presParOf" srcId="{42826F30-740D-4C61-B7C9-2C2AA5FB86C8}" destId="{E2B2596C-A3C5-4C2B-BA1F-F9E7B16975AF}" srcOrd="1" destOrd="0" presId="urn:microsoft.com/office/officeart/2005/8/layout/hierarchy1"/>
    <dgm:cxn modelId="{75091269-516B-4129-928D-90EE69AD69B7}" type="presParOf" srcId="{E2B2596C-A3C5-4C2B-BA1F-F9E7B16975AF}" destId="{8DCAC6C8-FDB9-4CCC-AA30-CE719552D3E9}" srcOrd="0" destOrd="0" presId="urn:microsoft.com/office/officeart/2005/8/layout/hierarchy1"/>
    <dgm:cxn modelId="{95D7BF1D-277B-4F69-AE72-23545179218A}" type="presParOf" srcId="{8DCAC6C8-FDB9-4CCC-AA30-CE719552D3E9}" destId="{9374F83B-E5A6-43C9-86C8-EDBFE4F1AC0A}" srcOrd="0" destOrd="0" presId="urn:microsoft.com/office/officeart/2005/8/layout/hierarchy1"/>
    <dgm:cxn modelId="{94FA4235-B1A9-491F-9448-FC884AC62DBA}" type="presParOf" srcId="{8DCAC6C8-FDB9-4CCC-AA30-CE719552D3E9}" destId="{3D905E2B-BD44-44F8-9BAB-09C2CD1B825E}" srcOrd="1" destOrd="0" presId="urn:microsoft.com/office/officeart/2005/8/layout/hierarchy1"/>
    <dgm:cxn modelId="{47E31639-4F5B-42B8-8A99-3AD07534DD93}" type="presParOf" srcId="{E2B2596C-A3C5-4C2B-BA1F-F9E7B16975AF}" destId="{5347CC5C-EDC5-4892-B070-2E269196E143}" srcOrd="1" destOrd="0" presId="urn:microsoft.com/office/officeart/2005/8/layout/hierarchy1"/>
    <dgm:cxn modelId="{FA5906D7-8F62-457E-BAE6-CE6FE7DA4CF3}" type="presParOf" srcId="{42826F30-740D-4C61-B7C9-2C2AA5FB86C8}" destId="{226C997B-A8F7-4595-BCFD-D61E7612EE29}" srcOrd="2" destOrd="0" presId="urn:microsoft.com/office/officeart/2005/8/layout/hierarchy1"/>
    <dgm:cxn modelId="{F681CE14-C980-4ADA-8A76-960ACFB7285F}" type="presParOf" srcId="{226C997B-A8F7-4595-BCFD-D61E7612EE29}" destId="{8E728939-1B46-4B70-B14B-1AB3E9BBDF96}" srcOrd="0" destOrd="0" presId="urn:microsoft.com/office/officeart/2005/8/layout/hierarchy1"/>
    <dgm:cxn modelId="{18D1C13B-D778-4FD0-B22F-B6660312D2EA}" type="presParOf" srcId="{8E728939-1B46-4B70-B14B-1AB3E9BBDF96}" destId="{0D58A714-407D-47E8-870A-E37FA172DF1E}" srcOrd="0" destOrd="0" presId="urn:microsoft.com/office/officeart/2005/8/layout/hierarchy1"/>
    <dgm:cxn modelId="{EC2E75A3-7144-411E-8428-1F109FBE69CF}" type="presParOf" srcId="{8E728939-1B46-4B70-B14B-1AB3E9BBDF96}" destId="{5984AFC4-790A-4772-B27B-B603A52F8B6F}" srcOrd="1" destOrd="0" presId="urn:microsoft.com/office/officeart/2005/8/layout/hierarchy1"/>
    <dgm:cxn modelId="{618ADD57-549E-4EF1-A3E3-64FC42214974}" type="presParOf" srcId="{226C997B-A8F7-4595-BCFD-D61E7612EE29}" destId="{4A78DA74-2E22-4859-A431-B2B16E2ECFD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43765-1124-4241-859D-3668E846C480}">
      <dsp:nvSpPr>
        <dsp:cNvPr id="0" name=""/>
        <dsp:cNvSpPr/>
      </dsp:nvSpPr>
      <dsp:spPr>
        <a:xfrm>
          <a:off x="0" y="762191"/>
          <a:ext cx="2189202" cy="13901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CBC2C9-D0E7-4D82-B578-EB57FF5EB7FF}">
      <dsp:nvSpPr>
        <dsp:cNvPr id="0" name=""/>
        <dsp:cNvSpPr/>
      </dsp:nvSpPr>
      <dsp:spPr>
        <a:xfrm>
          <a:off x="243244" y="993274"/>
          <a:ext cx="2189202" cy="13901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Sweden: EUR 500 Mio per year to Samhall</a:t>
          </a:r>
          <a:endParaRPr lang="en-US" sz="2000" kern="1200"/>
        </a:p>
      </dsp:txBody>
      <dsp:txXfrm>
        <a:off x="283960" y="1033990"/>
        <a:ext cx="2107770" cy="1308711"/>
      </dsp:txXfrm>
    </dsp:sp>
    <dsp:sp modelId="{9374F83B-E5A6-43C9-86C8-EDBFE4F1AC0A}">
      <dsp:nvSpPr>
        <dsp:cNvPr id="0" name=""/>
        <dsp:cNvSpPr/>
      </dsp:nvSpPr>
      <dsp:spPr>
        <a:xfrm>
          <a:off x="2675691" y="762191"/>
          <a:ext cx="2189202" cy="13901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905E2B-BD44-44F8-9BAB-09C2CD1B825E}">
      <dsp:nvSpPr>
        <dsp:cNvPr id="0" name=""/>
        <dsp:cNvSpPr/>
      </dsp:nvSpPr>
      <dsp:spPr>
        <a:xfrm>
          <a:off x="2918936" y="993274"/>
          <a:ext cx="2189202" cy="13901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Belgium: EUR 30 Mio until 2030 to create 1000 additional places</a:t>
          </a:r>
          <a:endParaRPr lang="en-US" sz="2000" kern="1200"/>
        </a:p>
      </dsp:txBody>
      <dsp:txXfrm>
        <a:off x="2959652" y="1033990"/>
        <a:ext cx="2107770" cy="1308711"/>
      </dsp:txXfrm>
    </dsp:sp>
    <dsp:sp modelId="{0D58A714-407D-47E8-870A-E37FA172DF1E}">
      <dsp:nvSpPr>
        <dsp:cNvPr id="0" name=""/>
        <dsp:cNvSpPr/>
      </dsp:nvSpPr>
      <dsp:spPr>
        <a:xfrm>
          <a:off x="5351383" y="762191"/>
          <a:ext cx="2189202" cy="13901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4AFC4-790A-4772-B27B-B603A52F8B6F}">
      <dsp:nvSpPr>
        <dsp:cNvPr id="0" name=""/>
        <dsp:cNvSpPr/>
      </dsp:nvSpPr>
      <dsp:spPr>
        <a:xfrm>
          <a:off x="5594627" y="993274"/>
          <a:ext cx="2189202" cy="13901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Czech Republic: EUR 373,4 Mio in 2021 </a:t>
          </a:r>
          <a:endParaRPr lang="en-US" sz="2000" kern="1200"/>
        </a:p>
      </dsp:txBody>
      <dsp:txXfrm>
        <a:off x="5635343" y="1033990"/>
        <a:ext cx="2107770" cy="130871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EE306-144C-BB4E-9664-AE6FD833584D}" type="datetimeFigureOut">
              <a:rPr lang="nl-BE" smtClean="0"/>
              <a:t>14/06/2025</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1522B-4F74-C04A-971D-446944BFD147}" type="slidenum">
              <a:rPr lang="nl-BE" smtClean="0"/>
              <a:t>‹#›</a:t>
            </a:fld>
            <a:endParaRPr lang="nl-BE"/>
          </a:p>
        </p:txBody>
      </p:sp>
    </p:spTree>
    <p:extLst>
      <p:ext uri="{BB962C8B-B14F-4D97-AF65-F5344CB8AC3E}">
        <p14:creationId xmlns:p14="http://schemas.microsoft.com/office/powerpoint/2010/main" val="750495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97CF2BF-927E-AE42-B9EA-7FE6755BC308}" type="datetimeFigureOut">
              <a:rPr lang="en-US" smtClean="0"/>
              <a:t>6/14/2025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A0BC8-924F-244C-94F2-67D9779057E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97CF2BF-927E-AE42-B9EA-7FE6755BC308}" type="datetimeFigureOut">
              <a:rPr lang="en-US" smtClean="0"/>
              <a:t>6/14/2025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A0BC8-924F-244C-94F2-67D9779057E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97CF2BF-927E-AE42-B9EA-7FE6755BC308}" type="datetimeFigureOut">
              <a:rPr lang="en-US" smtClean="0"/>
              <a:t>6/14/2025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A0BC8-924F-244C-94F2-67D9779057E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97CF2BF-927E-AE42-B9EA-7FE6755BC308}" type="datetimeFigureOut">
              <a:rPr lang="en-US" smtClean="0"/>
              <a:t>6/14/2025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A0BC8-924F-244C-94F2-67D9779057E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97CF2BF-927E-AE42-B9EA-7FE6755BC308}" type="datetimeFigureOut">
              <a:rPr lang="en-US" smtClean="0"/>
              <a:t>6/14/2025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A0BC8-924F-244C-94F2-67D9779057E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97CF2BF-927E-AE42-B9EA-7FE6755BC308}" type="datetimeFigureOut">
              <a:rPr lang="en-US" smtClean="0"/>
              <a:t>6/14/2025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A0BC8-924F-244C-94F2-67D9779057E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97CF2BF-927E-AE42-B9EA-7FE6755BC308}" type="datetimeFigureOut">
              <a:rPr lang="en-US" smtClean="0"/>
              <a:t>6/14/2025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4A0BC8-924F-244C-94F2-67D9779057E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97CF2BF-927E-AE42-B9EA-7FE6755BC308}" type="datetimeFigureOut">
              <a:rPr lang="en-US" smtClean="0"/>
              <a:t>6/14/2025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4A0BC8-924F-244C-94F2-67D9779057E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7CF2BF-927E-AE42-B9EA-7FE6755BC308}" type="datetimeFigureOut">
              <a:rPr lang="en-US" smtClean="0"/>
              <a:t>6/14/2025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4A0BC8-924F-244C-94F2-67D9779057E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97CF2BF-927E-AE42-B9EA-7FE6755BC308}" type="datetimeFigureOut">
              <a:rPr lang="en-US" smtClean="0"/>
              <a:t>6/14/2025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A0BC8-924F-244C-94F2-67D9779057E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97CF2BF-927E-AE42-B9EA-7FE6755BC308}" type="datetimeFigureOut">
              <a:rPr lang="en-US" smtClean="0"/>
              <a:t>6/14/2025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A0BC8-924F-244C-94F2-67D9779057E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CF2BF-927E-AE42-B9EA-7FE6755BC308}" type="datetimeFigureOut">
              <a:rPr lang="en-US" smtClean="0"/>
              <a:t>6/14/2025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A0BC8-924F-244C-94F2-67D9779057E7}" type="slidenum">
              <a:rPr lang="en-US" smtClean="0"/>
              <a:t>‹#›</a:t>
            </a:fld>
            <a:endParaRPr lang="en-US"/>
          </a:p>
        </p:txBody>
      </p:sp>
    </p:spTree>
    <p:extLst>
      <p:ext uri="{BB962C8B-B14F-4D97-AF65-F5344CB8AC3E}">
        <p14:creationId xmlns:p14="http://schemas.microsoft.com/office/powerpoint/2010/main" val="407666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enil.eu/"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mailto:florian.sanden@enil.e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656480"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2493"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C34299-40B2-0307-7910-8BDEE5F931E3}"/>
              </a:ext>
            </a:extLst>
          </p:cNvPr>
          <p:cNvSpPr>
            <a:spLocks noGrp="1"/>
          </p:cNvSpPr>
          <p:nvPr>
            <p:ph type="ctrTitle"/>
          </p:nvPr>
        </p:nvSpPr>
        <p:spPr>
          <a:xfrm>
            <a:off x="366823" y="1106034"/>
            <a:ext cx="3764306" cy="3204134"/>
          </a:xfrm>
        </p:spPr>
        <p:txBody>
          <a:bodyPr vert="horz" lIns="91440" tIns="45720" rIns="91440" bIns="45720" rtlCol="0" anchor="b">
            <a:normAutofit/>
          </a:bodyPr>
          <a:lstStyle/>
          <a:p>
            <a:pPr algn="l"/>
            <a:r>
              <a:rPr lang="en-US" sz="4000" b="1">
                <a:latin typeface="Arial"/>
                <a:ea typeface="Calibri Light"/>
                <a:cs typeface="Calibri Light"/>
              </a:rPr>
              <a:t>Neurodiversity </a:t>
            </a:r>
            <a:br>
              <a:rPr lang="en-US" sz="4000" b="1">
                <a:latin typeface="Arial"/>
                <a:ea typeface="Calibri Light"/>
                <a:cs typeface="Calibri Light"/>
              </a:rPr>
            </a:br>
            <a:r>
              <a:rPr lang="en-US" sz="4000" b="1">
                <a:latin typeface="Arial"/>
                <a:ea typeface="Calibri Light"/>
                <a:cs typeface="Calibri Light"/>
              </a:rPr>
              <a:t>and Independent Living</a:t>
            </a:r>
            <a:endParaRPr lang="en-US" sz="4000" b="1">
              <a:latin typeface="Arial"/>
              <a:cs typeface="Arial"/>
            </a:endParaRPr>
          </a:p>
        </p:txBody>
      </p:sp>
      <p:sp>
        <p:nvSpPr>
          <p:cNvPr id="11" name="Untertitel 1">
            <a:extLst>
              <a:ext uri="{FF2B5EF4-FFF2-40B4-BE49-F238E27FC236}">
                <a16:creationId xmlns:a16="http://schemas.microsoft.com/office/drawing/2014/main" id="{CBBFC63D-2D91-D831-4A0F-FB87909358C1}"/>
              </a:ext>
            </a:extLst>
          </p:cNvPr>
          <p:cNvSpPr>
            <a:spLocks noGrp="1"/>
          </p:cNvSpPr>
          <p:nvPr>
            <p:ph type="subTitle" idx="1"/>
          </p:nvPr>
        </p:nvSpPr>
        <p:spPr>
          <a:xfrm>
            <a:off x="370593" y="4872922"/>
            <a:ext cx="3760273" cy="1208141"/>
          </a:xfrm>
        </p:spPr>
        <p:txBody>
          <a:bodyPr vert="horz" lIns="91440" tIns="45720" rIns="91440" bIns="45720" rtlCol="0">
            <a:normAutofit/>
          </a:bodyPr>
          <a:lstStyle/>
          <a:p>
            <a:pPr algn="l"/>
            <a:r>
              <a:rPr lang="en-GB" b="1" dirty="0">
                <a:latin typeface="Arial"/>
                <a:cs typeface="Arial"/>
              </a:rPr>
              <a:t>Florian Sanden </a:t>
            </a:r>
          </a:p>
          <a:p>
            <a:pPr algn="l"/>
            <a:endParaRPr lang="en-GB" b="1" dirty="0">
              <a:latin typeface="Arial"/>
              <a:cs typeface="Arial"/>
            </a:endParaRPr>
          </a:p>
          <a:p>
            <a:pPr algn="l"/>
            <a:endParaRPr lang="en-GB" b="1" dirty="0">
              <a:latin typeface="Arial"/>
              <a:cs typeface="Arial"/>
            </a:endParaRP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8" name="Picture 7">
            <a:extLst>
              <a:ext uri="{FF2B5EF4-FFF2-40B4-BE49-F238E27FC236}">
                <a16:creationId xmlns:a16="http://schemas.microsoft.com/office/drawing/2014/main" id="{61AD5359-F6F4-544D-EC90-5F91A66DA0F2}"/>
              </a:ext>
            </a:extLst>
          </p:cNvPr>
          <p:cNvPicPr>
            <a:picLocks noChangeAspect="1"/>
          </p:cNvPicPr>
          <p:nvPr/>
        </p:nvPicPr>
        <p:blipFill>
          <a:blip r:embed="rId2"/>
          <a:stretch>
            <a:fillRect/>
          </a:stretch>
        </p:blipFill>
        <p:spPr>
          <a:xfrm>
            <a:off x="5550865" y="625683"/>
            <a:ext cx="2920999" cy="2743200"/>
          </a:xfrm>
          <a:prstGeom prst="rect">
            <a:avLst/>
          </a:prstGeom>
        </p:spPr>
      </p:pic>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546920"/>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419A401-DAF6-EB19-9491-BF2DECCE943C}"/>
              </a:ext>
            </a:extLst>
          </p:cNvPr>
          <p:cNvPicPr>
            <a:picLocks noChangeAspect="1"/>
          </p:cNvPicPr>
          <p:nvPr/>
        </p:nvPicPr>
        <p:blipFill>
          <a:blip r:embed="rId3"/>
          <a:stretch>
            <a:fillRect/>
          </a:stretch>
        </p:blipFill>
        <p:spPr>
          <a:xfrm>
            <a:off x="5245553" y="4039003"/>
            <a:ext cx="3531625" cy="1765812"/>
          </a:xfrm>
          <a:prstGeom prst="rect">
            <a:avLst/>
          </a:prstGeom>
        </p:spPr>
      </p:pic>
    </p:spTree>
    <p:extLst>
      <p:ext uri="{BB962C8B-B14F-4D97-AF65-F5344CB8AC3E}">
        <p14:creationId xmlns:p14="http://schemas.microsoft.com/office/powerpoint/2010/main" val="1922428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screen shot of a video&#10;&#10;Description automatically generated">
            <a:extLst>
              <a:ext uri="{FF2B5EF4-FFF2-40B4-BE49-F238E27FC236}">
                <a16:creationId xmlns:a16="http://schemas.microsoft.com/office/drawing/2014/main" id="{DFAFCF55-E687-0385-E81F-FE464DAFEA61}"/>
              </a:ext>
            </a:extLst>
          </p:cNvPr>
          <p:cNvPicPr>
            <a:picLocks noChangeAspect="1"/>
          </p:cNvPicPr>
          <p:nvPr/>
        </p:nvPicPr>
        <p:blipFill rotWithShape="1">
          <a:blip r:embed="rId2"/>
          <a:srcRect t="12243"/>
          <a:stretch/>
        </p:blipFill>
        <p:spPr>
          <a:xfrm>
            <a:off x="1343045" y="-39"/>
            <a:ext cx="6457930" cy="2965446"/>
          </a:xfrm>
          <a:prstGeom prst="rect">
            <a:avLst/>
          </a:prstGeom>
        </p:spPr>
      </p:pic>
      <p:sp>
        <p:nvSpPr>
          <p:cNvPr id="3" name="TextBox 2">
            <a:extLst>
              <a:ext uri="{FF2B5EF4-FFF2-40B4-BE49-F238E27FC236}">
                <a16:creationId xmlns:a16="http://schemas.microsoft.com/office/drawing/2014/main" id="{A49A8E7F-A5DF-BBE0-497E-2B64C6399C50}"/>
              </a:ext>
            </a:extLst>
          </p:cNvPr>
          <p:cNvSpPr txBox="1"/>
          <p:nvPr/>
        </p:nvSpPr>
        <p:spPr>
          <a:xfrm>
            <a:off x="1343025" y="3636169"/>
            <a:ext cx="657224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000" dirty="0">
                <a:latin typeface="Arial"/>
              </a:rPr>
              <a:t>“In our view, it is </a:t>
            </a:r>
            <a:r>
              <a:rPr lang="en-GB" sz="2000" b="1" i="1" dirty="0">
                <a:latin typeface="Arial"/>
              </a:rPr>
              <a:t>society</a:t>
            </a:r>
            <a:r>
              <a:rPr lang="en-GB" sz="2000" dirty="0">
                <a:latin typeface="Arial"/>
              </a:rPr>
              <a:t> which disables physically impaired people. Disability is something </a:t>
            </a:r>
            <a:r>
              <a:rPr lang="en-GB" sz="2000" b="1" i="1" dirty="0">
                <a:latin typeface="Arial"/>
              </a:rPr>
              <a:t>imposed</a:t>
            </a:r>
            <a:r>
              <a:rPr lang="en-GB" sz="2000" dirty="0">
                <a:latin typeface="Arial"/>
              </a:rPr>
              <a:t> on top of our impairments, by the way we are unnecessarily </a:t>
            </a:r>
            <a:r>
              <a:rPr lang="en-GB" sz="2000" b="1" i="1" dirty="0">
                <a:latin typeface="Arial"/>
              </a:rPr>
              <a:t>isolated and excluded from full participation in society</a:t>
            </a:r>
            <a:r>
              <a:rPr lang="en-GB" sz="2000" dirty="0">
                <a:latin typeface="Arial"/>
              </a:rPr>
              <a:t>. Disabled people are therefore </a:t>
            </a:r>
            <a:r>
              <a:rPr lang="en-GB" b="1" i="1" dirty="0">
                <a:latin typeface="Arial"/>
              </a:rPr>
              <a:t>an oppressed group </a:t>
            </a:r>
            <a:r>
              <a:rPr lang="en-GB" sz="2000" dirty="0">
                <a:latin typeface="Arial"/>
              </a:rPr>
              <a:t>in society” </a:t>
            </a:r>
            <a:endParaRPr lang="en-US"/>
          </a:p>
          <a:p>
            <a:pPr algn="just"/>
            <a:endParaRPr lang="en-GB" sz="2000" dirty="0">
              <a:latin typeface="Arial"/>
            </a:endParaRPr>
          </a:p>
          <a:p>
            <a:pPr algn="just"/>
            <a:r>
              <a:rPr lang="en-GB" sz="2000" dirty="0">
                <a:latin typeface="Arial"/>
              </a:rPr>
              <a:t>(The Union of the Physically Impaired Against Segregation 1975) </a:t>
            </a:r>
            <a:endParaRPr lang="en-GB">
              <a:ea typeface="Calibri"/>
              <a:cs typeface="Calibri"/>
            </a:endParaRPr>
          </a:p>
        </p:txBody>
      </p:sp>
    </p:spTree>
    <p:extLst>
      <p:ext uri="{BB962C8B-B14F-4D97-AF65-F5344CB8AC3E}">
        <p14:creationId xmlns:p14="http://schemas.microsoft.com/office/powerpoint/2010/main" val="1958128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D9E397-A303-0A8E-B7EA-DA14583AB02B}"/>
            </a:ext>
          </a:extLst>
        </p:cNvPr>
        <p:cNvGrpSpPr/>
        <p:nvPr/>
      </p:nvGrpSpPr>
      <p:grpSpPr>
        <a:xfrm>
          <a:off x="0" y="0"/>
          <a:ext cx="0" cy="0"/>
          <a:chOff x="0" y="0"/>
          <a:chExt cx="0" cy="0"/>
        </a:xfrm>
      </p:grpSpPr>
      <p:pic>
        <p:nvPicPr>
          <p:cNvPr id="8" name="Picture 7" descr="A screen shot of a video&#10;&#10;Description automatically generated">
            <a:extLst>
              <a:ext uri="{FF2B5EF4-FFF2-40B4-BE49-F238E27FC236}">
                <a16:creationId xmlns:a16="http://schemas.microsoft.com/office/drawing/2014/main" id="{B00B1702-1D8D-75AD-6621-401F99B43F02}"/>
              </a:ext>
            </a:extLst>
          </p:cNvPr>
          <p:cNvPicPr>
            <a:picLocks noChangeAspect="1"/>
          </p:cNvPicPr>
          <p:nvPr/>
        </p:nvPicPr>
        <p:blipFill rotWithShape="1">
          <a:blip r:embed="rId2"/>
          <a:srcRect t="12243"/>
          <a:stretch/>
        </p:blipFill>
        <p:spPr>
          <a:xfrm>
            <a:off x="150707" y="814040"/>
            <a:ext cx="2971369" cy="1361957"/>
          </a:xfrm>
          <a:prstGeom prst="rect">
            <a:avLst/>
          </a:prstGeom>
        </p:spPr>
      </p:pic>
      <p:sp>
        <p:nvSpPr>
          <p:cNvPr id="2" name="TextBox 1">
            <a:extLst>
              <a:ext uri="{FF2B5EF4-FFF2-40B4-BE49-F238E27FC236}">
                <a16:creationId xmlns:a16="http://schemas.microsoft.com/office/drawing/2014/main" id="{685E3414-6E99-D569-00F7-3F91D8238F3A}"/>
              </a:ext>
            </a:extLst>
          </p:cNvPr>
          <p:cNvSpPr txBox="1"/>
          <p:nvPr/>
        </p:nvSpPr>
        <p:spPr>
          <a:xfrm>
            <a:off x="3407003" y="815673"/>
            <a:ext cx="5577264"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600" dirty="0">
                <a:latin typeface="Arial"/>
              </a:rPr>
              <a:t>“In our view, it is </a:t>
            </a:r>
            <a:r>
              <a:rPr lang="en-GB" sz="1600" b="1" i="1" dirty="0">
                <a:latin typeface="Arial"/>
              </a:rPr>
              <a:t>society</a:t>
            </a:r>
            <a:r>
              <a:rPr lang="en-GB" sz="1600" dirty="0">
                <a:latin typeface="Arial"/>
              </a:rPr>
              <a:t> which disables physically impaired people. Disability is something </a:t>
            </a:r>
            <a:r>
              <a:rPr lang="en-GB" sz="1600" b="1" i="1" dirty="0">
                <a:latin typeface="Arial"/>
              </a:rPr>
              <a:t>imposed</a:t>
            </a:r>
            <a:r>
              <a:rPr lang="en-GB" sz="1600" dirty="0">
                <a:latin typeface="Arial"/>
              </a:rPr>
              <a:t> on top of our impairments, by the way we are unnecessarily </a:t>
            </a:r>
            <a:r>
              <a:rPr lang="en-GB" sz="1600" b="1" i="1" dirty="0">
                <a:latin typeface="Arial"/>
              </a:rPr>
              <a:t>isolated and excluded from full participation in society.</a:t>
            </a:r>
            <a:r>
              <a:rPr lang="en-GB" sz="1600" dirty="0">
                <a:latin typeface="Arial"/>
              </a:rPr>
              <a:t> Disabled people are therefore </a:t>
            </a:r>
            <a:r>
              <a:rPr lang="en-GB" sz="1600" b="1" i="1" dirty="0">
                <a:latin typeface="Arial"/>
              </a:rPr>
              <a:t>an oppressed group</a:t>
            </a:r>
            <a:r>
              <a:rPr lang="en-GB" sz="1600" dirty="0">
                <a:latin typeface="Arial"/>
              </a:rPr>
              <a:t> in society” </a:t>
            </a:r>
            <a:endParaRPr lang="en-US" sz="1600">
              <a:ea typeface="Calibri"/>
              <a:cs typeface="Calibri"/>
            </a:endParaRPr>
          </a:p>
          <a:p>
            <a:pPr algn="just"/>
            <a:endParaRPr lang="en-GB" sz="1600" dirty="0">
              <a:latin typeface="Arial"/>
              <a:cs typeface="Arial"/>
            </a:endParaRPr>
          </a:p>
          <a:p>
            <a:pPr algn="just"/>
            <a:r>
              <a:rPr lang="en-GB" sz="1600" dirty="0">
                <a:latin typeface="Arial"/>
              </a:rPr>
              <a:t>(The Union of the Physically Impaired Against Segregation 1975) </a:t>
            </a:r>
            <a:endParaRPr lang="en-GB">
              <a:ea typeface="Calibri"/>
              <a:cs typeface="Calibri"/>
            </a:endParaRPr>
          </a:p>
        </p:txBody>
      </p:sp>
      <p:sp>
        <p:nvSpPr>
          <p:cNvPr id="4" name="TextBox 3">
            <a:extLst>
              <a:ext uri="{FF2B5EF4-FFF2-40B4-BE49-F238E27FC236}">
                <a16:creationId xmlns:a16="http://schemas.microsoft.com/office/drawing/2014/main" id="{CFE694AF-2B20-2DA4-914A-0CFBCDFE5568}"/>
              </a:ext>
            </a:extLst>
          </p:cNvPr>
          <p:cNvSpPr txBox="1"/>
          <p:nvPr/>
        </p:nvSpPr>
        <p:spPr>
          <a:xfrm>
            <a:off x="1778844" y="256507"/>
            <a:ext cx="55772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b="1" dirty="0">
                <a:latin typeface="Arial"/>
              </a:rPr>
              <a:t>From stigma to a </a:t>
            </a:r>
            <a:r>
              <a:rPr lang="en-GB" b="1" dirty="0" err="1">
                <a:latin typeface="Arial"/>
              </a:rPr>
              <a:t>philosohpy</a:t>
            </a:r>
            <a:r>
              <a:rPr lang="en-GB" b="1" dirty="0">
                <a:latin typeface="Arial"/>
              </a:rPr>
              <a:t> of liberation</a:t>
            </a:r>
            <a:endParaRPr lang="en-US" b="1" dirty="0"/>
          </a:p>
        </p:txBody>
      </p:sp>
      <p:sp>
        <p:nvSpPr>
          <p:cNvPr id="5" name="TextBox 4">
            <a:extLst>
              <a:ext uri="{FF2B5EF4-FFF2-40B4-BE49-F238E27FC236}">
                <a16:creationId xmlns:a16="http://schemas.microsoft.com/office/drawing/2014/main" id="{DE646126-6CFE-1E39-EAC2-4E6775F17ADE}"/>
              </a:ext>
            </a:extLst>
          </p:cNvPr>
          <p:cNvSpPr txBox="1"/>
          <p:nvPr/>
        </p:nvSpPr>
        <p:spPr>
          <a:xfrm>
            <a:off x="463161" y="3241463"/>
            <a:ext cx="760835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Calibri"/>
              <a:buChar char="-"/>
            </a:pPr>
            <a:r>
              <a:rPr lang="en-GB" sz="2000" dirty="0">
                <a:latin typeface="Arial"/>
                <a:cs typeface="Arial"/>
              </a:rPr>
              <a:t>It is not you who is wrong, it is society!</a:t>
            </a:r>
          </a:p>
          <a:p>
            <a:pPr marL="285750" indent="-285750" algn="just">
              <a:buFont typeface="Calibri"/>
              <a:buChar char="-"/>
            </a:pPr>
            <a:endParaRPr lang="en-GB" sz="2000" dirty="0">
              <a:latin typeface="Arial"/>
              <a:cs typeface="Arial"/>
            </a:endParaRPr>
          </a:p>
          <a:p>
            <a:pPr marL="285750" indent="-285750" algn="just">
              <a:buFont typeface="Calibri"/>
              <a:buChar char="-"/>
            </a:pPr>
            <a:r>
              <a:rPr lang="en-GB" sz="2000" dirty="0">
                <a:latin typeface="Arial"/>
                <a:cs typeface="Arial"/>
              </a:rPr>
              <a:t>From disagreeing with society to changing society</a:t>
            </a:r>
          </a:p>
          <a:p>
            <a:pPr marL="285750" indent="-285750" algn="just">
              <a:buFont typeface="Calibri"/>
              <a:buChar char="-"/>
            </a:pPr>
            <a:endParaRPr lang="en-GB" sz="2000" b="1" dirty="0">
              <a:latin typeface="Arial"/>
              <a:cs typeface="Arial"/>
            </a:endParaRPr>
          </a:p>
          <a:p>
            <a:pPr algn="ctr"/>
            <a:r>
              <a:rPr lang="en-GB" sz="2000" b="1" dirty="0">
                <a:latin typeface="Arial"/>
                <a:cs typeface="Arial"/>
              </a:rPr>
              <a:t>Dismantle the barriers!</a:t>
            </a:r>
          </a:p>
          <a:p>
            <a:pPr algn="ctr"/>
            <a:endParaRPr lang="en-GB" sz="2000" b="1" dirty="0">
              <a:latin typeface="Arial"/>
              <a:cs typeface="Arial"/>
            </a:endParaRPr>
          </a:p>
          <a:p>
            <a:pPr algn="ctr"/>
            <a:r>
              <a:rPr lang="en-GB" sz="2000" b="1" dirty="0">
                <a:latin typeface="Arial"/>
                <a:cs typeface="Arial"/>
              </a:rPr>
              <a:t>End our oppression!</a:t>
            </a:r>
          </a:p>
          <a:p>
            <a:pPr algn="ctr"/>
            <a:endParaRPr lang="en-GB" sz="2000" b="1" dirty="0">
              <a:latin typeface="Arial"/>
              <a:cs typeface="Arial"/>
            </a:endParaRPr>
          </a:p>
          <a:p>
            <a:pPr algn="ctr"/>
            <a:r>
              <a:rPr lang="en-GB" sz="2000" b="1" dirty="0">
                <a:latin typeface="Arial"/>
                <a:cs typeface="Arial"/>
              </a:rPr>
              <a:t>Give us freedom!</a:t>
            </a:r>
          </a:p>
        </p:txBody>
      </p:sp>
    </p:spTree>
    <p:extLst>
      <p:ext uri="{BB962C8B-B14F-4D97-AF65-F5344CB8AC3E}">
        <p14:creationId xmlns:p14="http://schemas.microsoft.com/office/powerpoint/2010/main" val="1735280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AFF379-475E-1A04-604C-2A6D4F49F48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05DD8D-0DE2-E16E-14F8-3E85A8EAD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881928-8981-8DF9-28AA-D5C8A60298F7}"/>
              </a:ext>
            </a:extLst>
          </p:cNvPr>
          <p:cNvSpPr>
            <a:spLocks noGrp="1"/>
          </p:cNvSpPr>
          <p:nvPr>
            <p:ph idx="1"/>
          </p:nvPr>
        </p:nvSpPr>
        <p:spPr>
          <a:xfrm>
            <a:off x="583850" y="463957"/>
            <a:ext cx="7979036" cy="5713706"/>
          </a:xfrm>
        </p:spPr>
        <p:txBody>
          <a:bodyPr vert="horz" lIns="91440" tIns="45720" rIns="91440" bIns="45720" rtlCol="0" anchor="t">
            <a:normAutofit fontScale="77500" lnSpcReduction="20000"/>
          </a:bodyPr>
          <a:lstStyle/>
          <a:p>
            <a:pPr marL="0" indent="0">
              <a:buNone/>
            </a:pPr>
            <a:endParaRPr lang="en-US" sz="1700" dirty="0">
              <a:latin typeface="Arial"/>
              <a:ea typeface="Calibri" panose="020F0502020204030204"/>
              <a:cs typeface="Calibri" panose="020F0502020204030204"/>
            </a:endParaRPr>
          </a:p>
          <a:p>
            <a:pPr marL="0" indent="0" algn="ctr">
              <a:buNone/>
            </a:pPr>
            <a:r>
              <a:rPr lang="en-US" sz="3200" b="1" dirty="0">
                <a:latin typeface="Arial"/>
                <a:ea typeface="Calibri" panose="020F0502020204030204"/>
                <a:cs typeface="Calibri" panose="020F0502020204030204"/>
              </a:rPr>
              <a:t>Disability is not only physical</a:t>
            </a:r>
            <a:endParaRPr lang="en-US" b="1" dirty="0">
              <a:latin typeface="Arial"/>
              <a:ea typeface="Calibri" panose="020F0502020204030204"/>
              <a:cs typeface="Calibri" panose="020F0502020204030204"/>
            </a:endParaRPr>
          </a:p>
          <a:p>
            <a:pPr marL="0" algn="ctr">
              <a:buNone/>
            </a:pPr>
            <a:endParaRPr lang="en-US" sz="3200" b="1" dirty="0">
              <a:latin typeface="Arial"/>
              <a:ea typeface="Calibri" panose="020F0502020204030204"/>
              <a:cs typeface="Calibri" panose="020F0502020204030204"/>
            </a:endParaRPr>
          </a:p>
          <a:p>
            <a:pPr marL="0">
              <a:lnSpc>
                <a:spcPct val="170000"/>
              </a:lnSpc>
              <a:buNone/>
            </a:pPr>
            <a:r>
              <a:rPr lang="en-US" sz="3200" dirty="0">
                <a:latin typeface="Arial"/>
                <a:ea typeface="Calibri" panose="020F0502020204030204"/>
                <a:cs typeface="Calibri" panose="020F0502020204030204"/>
              </a:rPr>
              <a:t>United Nations Convention on the Rights of Persons with Disabilities (2006)</a:t>
            </a:r>
          </a:p>
          <a:p>
            <a:pPr>
              <a:buNone/>
            </a:pPr>
            <a:endParaRPr lang="en-US" sz="3200" dirty="0">
              <a:latin typeface="Arial"/>
              <a:ea typeface="Calibri" panose="020F0502020204030204"/>
              <a:cs typeface="Calibri" panose="020F0502020204030204"/>
            </a:endParaRPr>
          </a:p>
          <a:p>
            <a:pPr algn="just">
              <a:lnSpc>
                <a:spcPct val="170000"/>
              </a:lnSpc>
              <a:buNone/>
            </a:pPr>
            <a:r>
              <a:rPr lang="en-US" sz="3200" dirty="0">
                <a:ea typeface="+mn-lt"/>
                <a:cs typeface="+mn-lt"/>
              </a:rPr>
              <a:t>Persons with disabilities include those who have long-term </a:t>
            </a:r>
            <a:r>
              <a:rPr lang="en-US" sz="3200" b="1" i="1" dirty="0">
                <a:ea typeface="+mn-lt"/>
                <a:cs typeface="+mn-lt"/>
              </a:rPr>
              <a:t>physical, mental, intellectual or sensory impairments</a:t>
            </a:r>
            <a:r>
              <a:rPr lang="en-US" sz="3200" dirty="0">
                <a:ea typeface="+mn-lt"/>
                <a:cs typeface="+mn-lt"/>
              </a:rPr>
              <a:t> which in interaction with various barriers may hinder their full and effective participation in society on an equal basis with others. </a:t>
            </a:r>
            <a:endParaRPr lang="en-US" dirty="0">
              <a:ea typeface="Calibri" panose="020F0502020204030204"/>
              <a:cs typeface="Calibri" panose="020F0502020204030204"/>
            </a:endParaRPr>
          </a:p>
          <a:p>
            <a:pPr>
              <a:lnSpc>
                <a:spcPct val="170000"/>
              </a:lnSpc>
              <a:buNone/>
            </a:pPr>
            <a:endParaRPr lang="en-US" sz="3200" i="1" dirty="0">
              <a:latin typeface="Arial"/>
              <a:ea typeface="Calibri" panose="020F0502020204030204"/>
              <a:cs typeface="Calibri"/>
            </a:endParaRPr>
          </a:p>
        </p:txBody>
      </p:sp>
      <p:sp>
        <p:nvSpPr>
          <p:cNvPr id="13" name="Rectangle 12">
            <a:extLst>
              <a:ext uri="{FF2B5EF4-FFF2-40B4-BE49-F238E27FC236}">
                <a16:creationId xmlns:a16="http://schemas.microsoft.com/office/drawing/2014/main" id="{FE0F04CB-DA86-DA3F-53A0-DEFB38ACA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5A97EA2-173E-41C8-1078-6885EA1C6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306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1C5F72-0800-BFFF-DD18-CC09A656A71D}"/>
              </a:ext>
            </a:extLst>
          </p:cNvPr>
          <p:cNvSpPr>
            <a:spLocks noGrp="1"/>
          </p:cNvSpPr>
          <p:nvPr>
            <p:ph idx="1"/>
          </p:nvPr>
        </p:nvSpPr>
        <p:spPr>
          <a:xfrm>
            <a:off x="628650" y="789782"/>
            <a:ext cx="7886700" cy="5272881"/>
          </a:xfrm>
        </p:spPr>
        <p:txBody>
          <a:bodyPr vert="horz" lIns="91440" tIns="45720" rIns="91440" bIns="45720" rtlCol="0" anchor="t">
            <a:normAutofit/>
          </a:bodyPr>
          <a:lstStyle/>
          <a:p>
            <a:pPr marL="0" indent="0" algn="ctr">
              <a:buNone/>
            </a:pPr>
            <a:r>
              <a:rPr lang="en-US" b="1" dirty="0">
                <a:ea typeface="Calibri" panose="020F0502020204030204"/>
                <a:cs typeface="Calibri" panose="020F0502020204030204"/>
              </a:rPr>
              <a:t>How do neurodiversity and disability relate?</a:t>
            </a:r>
          </a:p>
          <a:p>
            <a:pPr marL="0" indent="0" algn="ctr">
              <a:buNone/>
            </a:pPr>
            <a:endParaRPr lang="en-US" dirty="0">
              <a:ea typeface="Calibri" panose="020F0502020204030204"/>
              <a:cs typeface="Calibri" panose="020F0502020204030204"/>
            </a:endParaRPr>
          </a:p>
          <a:p>
            <a:pPr marL="0" indent="0">
              <a:buNone/>
            </a:pPr>
            <a:r>
              <a:rPr lang="en-US" dirty="0">
                <a:ea typeface="Calibri" panose="020F0502020204030204"/>
                <a:cs typeface="Calibri" panose="020F0502020204030204"/>
              </a:rPr>
              <a:t>Up to you.... </a:t>
            </a:r>
          </a:p>
          <a:p>
            <a:pPr marL="0" indent="0">
              <a:buNone/>
            </a:pPr>
            <a:endParaRPr lang="en-US" dirty="0">
              <a:ea typeface="Calibri" panose="020F0502020204030204"/>
              <a:cs typeface="Calibri" panose="020F0502020204030204"/>
            </a:endParaRPr>
          </a:p>
          <a:p>
            <a:pPr marL="0" indent="0">
              <a:buNone/>
            </a:pPr>
            <a:r>
              <a:rPr lang="en-US" dirty="0">
                <a:ea typeface="Calibri" panose="020F0502020204030204"/>
                <a:cs typeface="Calibri" panose="020F0502020204030204"/>
              </a:rPr>
              <a:t>For me: Neurodiversity + societal barriers = Disability</a:t>
            </a:r>
          </a:p>
          <a:p>
            <a:pPr marL="0" indent="0">
              <a:buNone/>
            </a:pPr>
            <a:endParaRPr lang="en-US" dirty="0">
              <a:ea typeface="Calibri" panose="020F0502020204030204"/>
              <a:cs typeface="Calibri" panose="020F0502020204030204"/>
            </a:endParaRPr>
          </a:p>
          <a:p>
            <a:pPr marL="0" indent="0">
              <a:buNone/>
            </a:pP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3052636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22B2-CFDE-740F-DC59-B58E1BE20EE7}"/>
              </a:ext>
            </a:extLst>
          </p:cNvPr>
          <p:cNvSpPr>
            <a:spLocks noGrp="1"/>
          </p:cNvSpPr>
          <p:nvPr>
            <p:ph type="title"/>
          </p:nvPr>
        </p:nvSpPr>
        <p:spPr/>
        <p:txBody>
          <a:bodyPr/>
          <a:lstStyle/>
          <a:p>
            <a:pPr algn="ctr"/>
            <a:endParaRPr lang="en-US" b="1" dirty="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CFC2C946-7D6F-606E-9094-54660FB41C0B}"/>
              </a:ext>
            </a:extLst>
          </p:cNvPr>
          <p:cNvSpPr>
            <a:spLocks noGrp="1"/>
          </p:cNvSpPr>
          <p:nvPr>
            <p:ph idx="1"/>
          </p:nvPr>
        </p:nvSpPr>
        <p:spPr/>
        <p:txBody>
          <a:bodyPr vert="horz" lIns="91440" tIns="45720" rIns="91440" bIns="45720" rtlCol="0" anchor="t">
            <a:normAutofit/>
          </a:bodyPr>
          <a:lstStyle/>
          <a:p>
            <a:pPr marL="0" indent="0">
              <a:buNone/>
            </a:pPr>
            <a:r>
              <a:rPr lang="en-US" sz="3600" b="1" dirty="0">
                <a:ea typeface="Calibri"/>
                <a:cs typeface="Calibri"/>
              </a:rPr>
              <a:t>Do we have to life as un-equals?</a:t>
            </a:r>
          </a:p>
          <a:p>
            <a:pPr marL="0" indent="0">
              <a:buNone/>
            </a:pPr>
            <a:endParaRPr lang="en-US" sz="3600" b="1" dirty="0">
              <a:ea typeface="Calibri"/>
              <a:cs typeface="Calibri"/>
            </a:endParaRPr>
          </a:p>
          <a:p>
            <a:pPr marL="0" indent="0">
              <a:buNone/>
            </a:pPr>
            <a:r>
              <a:rPr lang="en-US" sz="3600" b="1" dirty="0">
                <a:ea typeface="Calibri"/>
                <a:cs typeface="Calibri"/>
              </a:rPr>
              <a:t>How can we be free?</a:t>
            </a:r>
          </a:p>
        </p:txBody>
      </p:sp>
    </p:spTree>
    <p:extLst>
      <p:ext uri="{BB962C8B-B14F-4D97-AF65-F5344CB8AC3E}">
        <p14:creationId xmlns:p14="http://schemas.microsoft.com/office/powerpoint/2010/main" val="2792679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2556" y="762001"/>
            <a:ext cx="3117384" cy="1708244"/>
          </a:xfrm>
        </p:spPr>
        <p:txBody>
          <a:bodyPr anchor="ctr">
            <a:normAutofit/>
          </a:bodyPr>
          <a:lstStyle/>
          <a:p>
            <a:r>
              <a:rPr lang="en-US" sz="3500" b="1">
                <a:latin typeface="Arial" panose="020B0604020202020204" pitchFamily="34" charset="0"/>
                <a:cs typeface="Arial" panose="020B0604020202020204" pitchFamily="34" charset="0"/>
              </a:rPr>
              <a:t>Definition of Independent Living</a:t>
            </a:r>
          </a:p>
        </p:txBody>
      </p:sp>
      <p:pic>
        <p:nvPicPr>
          <p:cNvPr id="6" name="Picture 2" descr="A cover of a book&#10;&#10;Description automatically generated">
            <a:extLst>
              <a:ext uri="{FF2B5EF4-FFF2-40B4-BE49-F238E27FC236}">
                <a16:creationId xmlns:a16="http://schemas.microsoft.com/office/drawing/2014/main" id="{2CF16817-8AB0-461A-1A48-D093D0E8FD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5" r="3067"/>
          <a:stretch/>
        </p:blipFill>
        <p:spPr bwMode="auto">
          <a:xfrm>
            <a:off x="20" y="-2"/>
            <a:ext cx="4571980" cy="68580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tshållare för innehåll 2">
            <a:extLst>
              <a:ext uri="{FF2B5EF4-FFF2-40B4-BE49-F238E27FC236}">
                <a16:creationId xmlns:a16="http://schemas.microsoft.com/office/drawing/2014/main" id="{A149D6B7-8BEF-D706-2A44-B0CE7985B15D}"/>
              </a:ext>
            </a:extLst>
          </p:cNvPr>
          <p:cNvSpPr>
            <a:spLocks noGrp="1"/>
          </p:cNvSpPr>
          <p:nvPr>
            <p:ph idx="1"/>
          </p:nvPr>
        </p:nvSpPr>
        <p:spPr>
          <a:xfrm>
            <a:off x="5102556" y="2470245"/>
            <a:ext cx="3117384" cy="3769835"/>
          </a:xfrm>
        </p:spPr>
        <p:txBody>
          <a:bodyPr anchor="ctr">
            <a:normAutofit/>
          </a:bodyPr>
          <a:lstStyle/>
          <a:p>
            <a:pPr marL="0" indent="0" eaLnBrk="1" hangingPunct="1">
              <a:buFontTx/>
              <a:buNone/>
              <a:defRPr/>
            </a:pPr>
            <a:r>
              <a:rPr lang="en-GB" altLang="en-US" sz="1700">
                <a:latin typeface="Arial" panose="020B0604020202020204" pitchFamily="34" charset="0"/>
                <a:cs typeface="Arial" panose="020B0604020202020204" pitchFamily="34" charset="0"/>
              </a:rPr>
              <a:t>“IL is having the same range of </a:t>
            </a:r>
            <a:r>
              <a:rPr lang="en-GB" altLang="en-US" sz="1700" b="1">
                <a:latin typeface="Arial" panose="020B0604020202020204" pitchFamily="34" charset="0"/>
                <a:cs typeface="Arial" panose="020B0604020202020204" pitchFamily="34" charset="0"/>
              </a:rPr>
              <a:t>options</a:t>
            </a:r>
            <a:r>
              <a:rPr lang="en-GB" altLang="en-US" sz="1700">
                <a:latin typeface="Arial" panose="020B0604020202020204" pitchFamily="34" charset="0"/>
                <a:cs typeface="Arial" panose="020B0604020202020204" pitchFamily="34" charset="0"/>
              </a:rPr>
              <a:t> and same degree of </a:t>
            </a:r>
            <a:r>
              <a:rPr lang="en-GB" altLang="en-US" sz="1700" b="1">
                <a:latin typeface="Arial" panose="020B0604020202020204" pitchFamily="34" charset="0"/>
                <a:cs typeface="Arial" panose="020B0604020202020204" pitchFamily="34" charset="0"/>
              </a:rPr>
              <a:t>self-determination</a:t>
            </a:r>
            <a:r>
              <a:rPr lang="en-GB" altLang="en-US" sz="1700">
                <a:latin typeface="Arial" panose="020B0604020202020204" pitchFamily="34" charset="0"/>
                <a:cs typeface="Arial" panose="020B0604020202020204" pitchFamily="34" charset="0"/>
              </a:rPr>
              <a:t> that people without a disability take for granted.” (A. Ratzka)</a:t>
            </a:r>
          </a:p>
          <a:p>
            <a:pPr marL="0" indent="0" eaLnBrk="1" hangingPunct="1">
              <a:buFontTx/>
              <a:buNone/>
              <a:defRPr/>
            </a:pPr>
            <a:endParaRPr lang="en-GB" altLang="en-US" sz="1700">
              <a:latin typeface="Arial" panose="020B0604020202020204" pitchFamily="34" charset="0"/>
              <a:cs typeface="Arial" panose="020B0604020202020204" pitchFamily="34" charset="0"/>
            </a:endParaRPr>
          </a:p>
          <a:p>
            <a:pPr eaLnBrk="1" hangingPunct="1">
              <a:defRPr/>
            </a:pPr>
            <a:r>
              <a:rPr lang="en-GB" altLang="en-US" sz="1700">
                <a:latin typeface="Arial" panose="020B0604020202020204" pitchFamily="34" charset="0"/>
                <a:cs typeface="Arial" panose="020B0604020202020204" pitchFamily="34" charset="0"/>
              </a:rPr>
              <a:t>Choice and control</a:t>
            </a:r>
          </a:p>
          <a:p>
            <a:pPr eaLnBrk="1" hangingPunct="1">
              <a:defRPr/>
            </a:pPr>
            <a:r>
              <a:rPr lang="en-GB" altLang="en-US" sz="1700">
                <a:latin typeface="Arial" panose="020B0604020202020204" pitchFamily="34" charset="0"/>
                <a:cs typeface="Arial" panose="020B0604020202020204" pitchFamily="34" charset="0"/>
              </a:rPr>
              <a:t>Access to support in the community and to mainstream services</a:t>
            </a:r>
          </a:p>
        </p:txBody>
      </p:sp>
      <p:sp>
        <p:nvSpPr>
          <p:cNvPr id="4" name="Platshållare för innehåll 2">
            <a:extLst>
              <a:ext uri="{FF2B5EF4-FFF2-40B4-BE49-F238E27FC236}">
                <a16:creationId xmlns:a16="http://schemas.microsoft.com/office/drawing/2014/main" id="{A0A7FFC4-0703-F847-889A-020CB83A1712}"/>
              </a:ext>
            </a:extLst>
          </p:cNvPr>
          <p:cNvSpPr txBox="1">
            <a:spLocks/>
          </p:cNvSpPr>
          <p:nvPr/>
        </p:nvSpPr>
        <p:spPr>
          <a:xfrm>
            <a:off x="1341611" y="1360193"/>
            <a:ext cx="6794719" cy="48234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818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8183"/>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8183"/>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GB" alt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463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1611" y="332469"/>
            <a:ext cx="6794718" cy="1195390"/>
          </a:xfrm>
        </p:spPr>
        <p:txBody>
          <a:bodyPr>
            <a:normAutofit/>
          </a:bodyPr>
          <a:lstStyle/>
          <a:p>
            <a:r>
              <a:rPr lang="en-US" sz="3200" b="1" dirty="0">
                <a:latin typeface="Arial" panose="020B0604020202020204" pitchFamily="34" charset="0"/>
                <a:cs typeface="Arial" panose="020B0604020202020204" pitchFamily="34" charset="0"/>
              </a:rPr>
              <a:t>Strasbourg Resolutions</a:t>
            </a:r>
          </a:p>
        </p:txBody>
      </p:sp>
      <p:sp>
        <p:nvSpPr>
          <p:cNvPr id="4" name="Platshållare för innehåll 2">
            <a:extLst>
              <a:ext uri="{FF2B5EF4-FFF2-40B4-BE49-F238E27FC236}">
                <a16:creationId xmlns:a16="http://schemas.microsoft.com/office/drawing/2014/main" id="{A0A7FFC4-0703-F847-889A-020CB83A1712}"/>
              </a:ext>
            </a:extLst>
          </p:cNvPr>
          <p:cNvSpPr txBox="1">
            <a:spLocks/>
          </p:cNvSpPr>
          <p:nvPr/>
        </p:nvSpPr>
        <p:spPr>
          <a:xfrm>
            <a:off x="1341611" y="1360193"/>
            <a:ext cx="6794719" cy="48234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818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8183"/>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8183"/>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ltLang="en-US" sz="2000" i="1" dirty="0">
                <a:solidFill>
                  <a:schemeClr val="tx1"/>
                </a:solidFill>
                <a:latin typeface="Arial" panose="020B0604020202020204" pitchFamily="34" charset="0"/>
                <a:cs typeface="Arial" panose="020B0604020202020204" pitchFamily="34" charset="0"/>
              </a:rPr>
              <a:t>“Since we are often considered sick, many of us get shut away in hospitals and hospital-like institutions. There, it is claimed, we can be better “cared for”. With this argument we are put into special kindergartens, special schools, special workshops, special housing, special transportation. The only places that are still not segregated are the cemeteries! We have to shut down these special, dehumanising and degrading Apartheid solutions and force our way into the mainstream of society”</a:t>
            </a:r>
          </a:p>
          <a:p>
            <a:r>
              <a:rPr lang="en-GB" altLang="en-US" sz="2000" dirty="0">
                <a:solidFill>
                  <a:schemeClr val="tx1"/>
                </a:solidFill>
                <a:latin typeface="Arial" panose="020B0604020202020204" pitchFamily="34" charset="0"/>
                <a:cs typeface="Arial" panose="020B0604020202020204" pitchFamily="34" charset="0"/>
              </a:rPr>
              <a:t>					Adolf </a:t>
            </a:r>
            <a:r>
              <a:rPr lang="en-GB" altLang="en-US" sz="2000" dirty="0" err="1">
                <a:solidFill>
                  <a:schemeClr val="tx1"/>
                </a:solidFill>
                <a:latin typeface="Arial" panose="020B0604020202020204" pitchFamily="34" charset="0"/>
                <a:cs typeface="Arial" panose="020B0604020202020204" pitchFamily="34" charset="0"/>
              </a:rPr>
              <a:t>Ratzka</a:t>
            </a:r>
            <a:r>
              <a:rPr lang="en-GB" altLang="en-US" sz="2000" dirty="0">
                <a:solidFill>
                  <a:schemeClr val="tx1"/>
                </a:solidFill>
                <a:latin typeface="Arial" panose="020B0604020202020204" pitchFamily="34" charset="0"/>
                <a:cs typeface="Arial" panose="020B0604020202020204" pitchFamily="34" charset="0"/>
              </a:rPr>
              <a:t>, ‘89</a:t>
            </a:r>
          </a:p>
        </p:txBody>
      </p:sp>
      <p:pic>
        <p:nvPicPr>
          <p:cNvPr id="7" name="Picture 6">
            <a:extLst>
              <a:ext uri="{FF2B5EF4-FFF2-40B4-BE49-F238E27FC236}">
                <a16:creationId xmlns:a16="http://schemas.microsoft.com/office/drawing/2014/main" id="{2DE72A5D-6646-ADEA-C233-760DF4978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5911" y="4054675"/>
            <a:ext cx="3670300" cy="2470856"/>
          </a:xfrm>
          <a:prstGeom prst="rect">
            <a:avLst/>
          </a:prstGeom>
        </p:spPr>
      </p:pic>
    </p:spTree>
    <p:extLst>
      <p:ext uri="{BB962C8B-B14F-4D97-AF65-F5344CB8AC3E}">
        <p14:creationId xmlns:p14="http://schemas.microsoft.com/office/powerpoint/2010/main" val="4166169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A81A077-2C64-FE6F-6B26-AAE15E72F3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FB9365-3A3F-B953-1DD3-CCC03BD916CC}"/>
              </a:ext>
            </a:extLst>
          </p:cNvPr>
          <p:cNvSpPr>
            <a:spLocks noGrp="1"/>
          </p:cNvSpPr>
          <p:nvPr>
            <p:ph type="title"/>
          </p:nvPr>
        </p:nvSpPr>
        <p:spPr/>
        <p:txBody>
          <a:bodyPr>
            <a:normAutofit/>
          </a:bodyPr>
          <a:lstStyle/>
          <a:p>
            <a:r>
              <a:rPr lang="en-US" sz="3200" b="1" dirty="0">
                <a:latin typeface="Arial"/>
                <a:cs typeface="Arial"/>
              </a:rPr>
              <a:t>From </a:t>
            </a:r>
            <a:r>
              <a:rPr lang="en-US" sz="3200" b="1" dirty="0" err="1">
                <a:latin typeface="Arial"/>
                <a:cs typeface="Arial"/>
              </a:rPr>
              <a:t>recognising</a:t>
            </a:r>
            <a:r>
              <a:rPr lang="en-US" sz="3200" b="1" dirty="0">
                <a:latin typeface="Arial"/>
                <a:cs typeface="Arial"/>
              </a:rPr>
              <a:t> to tackling the barriers!</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8174956-826C-EEDC-567B-02ED3E9E0AD0}"/>
              </a:ext>
            </a:extLst>
          </p:cNvPr>
          <p:cNvSpPr>
            <a:spLocks noGrp="1"/>
          </p:cNvSpPr>
          <p:nvPr>
            <p:ph sz="half" idx="1"/>
          </p:nvPr>
        </p:nvSpPr>
        <p:spPr>
          <a:xfrm>
            <a:off x="1450181" y="1825625"/>
            <a:ext cx="7143749" cy="4351338"/>
          </a:xfrm>
        </p:spPr>
        <p:txBody>
          <a:bodyPr vert="horz" lIns="91440" tIns="45720" rIns="91440" bIns="45720" rtlCol="0" anchor="t">
            <a:normAutofit/>
          </a:bodyPr>
          <a:lstStyle/>
          <a:p>
            <a:pPr marL="0" indent="0">
              <a:buNone/>
            </a:pPr>
            <a:r>
              <a:rPr lang="en-US" dirty="0">
                <a:ea typeface="Calibri" panose="020F0502020204030204"/>
                <a:cs typeface="Calibri" panose="020F0502020204030204"/>
              </a:rPr>
              <a:t>The Independent Living philosophy demands: </a:t>
            </a:r>
          </a:p>
          <a:p>
            <a:pPr marL="0" indent="0">
              <a:buNone/>
            </a:pPr>
            <a:endParaRPr lang="en-US" dirty="0">
              <a:ea typeface="Calibri" panose="020F0502020204030204"/>
              <a:cs typeface="Calibri" panose="020F0502020204030204"/>
            </a:endParaRPr>
          </a:p>
          <a:p>
            <a:pPr marL="457200" indent="-457200">
              <a:buFont typeface="Calibri" panose="020B0604020202020204" pitchFamily="34" charset="0"/>
              <a:buChar char="-"/>
            </a:pPr>
            <a:r>
              <a:rPr lang="en-US" dirty="0">
                <a:ea typeface="Calibri" panose="020F0502020204030204"/>
                <a:cs typeface="Calibri" panose="020F0502020204030204"/>
              </a:rPr>
              <a:t>You can live where you want, with the support and services you want</a:t>
            </a:r>
          </a:p>
          <a:p>
            <a:pPr marL="457200" indent="-457200">
              <a:buFont typeface="Calibri" panose="020B0604020202020204" pitchFamily="34" charset="0"/>
              <a:buChar char="-"/>
            </a:pPr>
            <a:r>
              <a:rPr lang="en-US" dirty="0">
                <a:ea typeface="Calibri" panose="020F0502020204030204"/>
                <a:cs typeface="Calibri" panose="020F0502020204030204"/>
              </a:rPr>
              <a:t>You get the accommodations you need</a:t>
            </a:r>
          </a:p>
          <a:p>
            <a:pPr marL="457200" indent="-457200">
              <a:buFont typeface="Calibri" panose="020B0604020202020204" pitchFamily="34" charset="0"/>
              <a:buChar char="-"/>
            </a:pPr>
            <a:r>
              <a:rPr lang="en-US" dirty="0">
                <a:ea typeface="Calibri" panose="020F0502020204030204"/>
                <a:cs typeface="Calibri" panose="020F0502020204030204"/>
              </a:rPr>
              <a:t>You get the materials you need </a:t>
            </a:r>
          </a:p>
          <a:p>
            <a:pPr marL="457200" indent="-457200">
              <a:buFont typeface="Calibri" panose="020B0604020202020204" pitchFamily="34" charset="0"/>
              <a:buChar char="-"/>
            </a:pPr>
            <a:r>
              <a:rPr lang="en-US" dirty="0">
                <a:ea typeface="Calibri" panose="020F0502020204030204"/>
                <a:cs typeface="Calibri" panose="020F0502020204030204"/>
              </a:rPr>
              <a:t>Same educational qualifications as others</a:t>
            </a:r>
          </a:p>
          <a:p>
            <a:pPr marL="457200" indent="-457200">
              <a:buFont typeface="Calibri" panose="020B0604020202020204" pitchFamily="34" charset="0"/>
              <a:buChar char="-"/>
            </a:pPr>
            <a:r>
              <a:rPr lang="en-US" dirty="0">
                <a:ea typeface="Calibri" panose="020F0502020204030204"/>
                <a:cs typeface="Calibri" panose="020F0502020204030204"/>
              </a:rPr>
              <a:t>Same jobs and wages as others</a:t>
            </a:r>
          </a:p>
          <a:p>
            <a:pPr marL="457200" indent="-457200">
              <a:buFont typeface="Calibri" panose="020B0604020202020204" pitchFamily="34" charset="0"/>
              <a:buChar char="-"/>
            </a:pPr>
            <a:endParaRPr lang="en-US" dirty="0">
              <a:ea typeface="Calibri" panose="020F0502020204030204"/>
              <a:cs typeface="Calibri" panose="020F0502020204030204"/>
            </a:endParaRPr>
          </a:p>
          <a:p>
            <a:pPr marL="457200" indent="-457200">
              <a:buFont typeface="Calibri" panose="020B0604020202020204" pitchFamily="34" charset="0"/>
              <a:buChar char="-"/>
            </a:pP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1341007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5048E80-EBD8-7F31-46A1-645472C9F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F5B916-4C09-3F56-27FD-A347FEDE2B57}"/>
              </a:ext>
            </a:extLst>
          </p:cNvPr>
          <p:cNvSpPr>
            <a:spLocks noGrp="1"/>
          </p:cNvSpPr>
          <p:nvPr>
            <p:ph type="title"/>
          </p:nvPr>
        </p:nvSpPr>
        <p:spPr>
          <a:xfrm>
            <a:off x="1031578" y="118436"/>
            <a:ext cx="7886700" cy="552600"/>
          </a:xfrm>
        </p:spPr>
        <p:txBody>
          <a:bodyPr>
            <a:normAutofit/>
          </a:bodyPr>
          <a:lstStyle/>
          <a:p>
            <a:r>
              <a:rPr lang="en-US" sz="3200" b="1" dirty="0">
                <a:latin typeface="Arial"/>
                <a:cs typeface="Arial"/>
              </a:rPr>
              <a:t>It is your goddam right!</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76C1B1-0FFB-4C24-610E-14041641825D}"/>
              </a:ext>
            </a:extLst>
          </p:cNvPr>
          <p:cNvSpPr>
            <a:spLocks noGrp="1"/>
          </p:cNvSpPr>
          <p:nvPr>
            <p:ph sz="half" idx="1"/>
          </p:nvPr>
        </p:nvSpPr>
        <p:spPr>
          <a:xfrm>
            <a:off x="1030806" y="937540"/>
            <a:ext cx="3698304" cy="5519005"/>
          </a:xfrm>
        </p:spPr>
        <p:txBody>
          <a:bodyPr vert="horz" lIns="91440" tIns="45720" rIns="91440" bIns="45720" rtlCol="0" anchor="t">
            <a:normAutofit/>
          </a:bodyPr>
          <a:lstStyle/>
          <a:p>
            <a:pPr marL="0" indent="0">
              <a:buNone/>
            </a:pPr>
            <a:r>
              <a:rPr lang="en-US" dirty="0">
                <a:ea typeface="Calibri" panose="020F0502020204030204"/>
                <a:cs typeface="Calibri" panose="020F0502020204030204"/>
              </a:rPr>
              <a:t>UN Convention on the Rights of Persons with Disabilities</a:t>
            </a:r>
            <a:endParaRPr lang="en-US" dirty="0"/>
          </a:p>
          <a:p>
            <a:pPr marL="0" indent="0">
              <a:buNone/>
            </a:pPr>
            <a:endParaRPr lang="en-US" dirty="0">
              <a:ea typeface="Calibri" panose="020F0502020204030204"/>
              <a:cs typeface="Calibri" panose="020F0502020204030204"/>
            </a:endParaRPr>
          </a:p>
          <a:p>
            <a:pPr marL="457200" indent="-457200">
              <a:buFont typeface="Calibri" panose="020B0604020202020204" pitchFamily="34" charset="0"/>
              <a:buChar char="-"/>
            </a:pPr>
            <a:r>
              <a:rPr lang="en-US" dirty="0">
                <a:ea typeface="Calibri" panose="020F0502020204030204"/>
                <a:cs typeface="Calibri" panose="020F0502020204030204"/>
              </a:rPr>
              <a:t>Ratified by all EU countries!</a:t>
            </a:r>
          </a:p>
          <a:p>
            <a:pPr marL="457200" indent="-457200">
              <a:buFont typeface="Calibri" panose="020B0604020202020204" pitchFamily="34" charset="0"/>
              <a:buChar char="-"/>
            </a:pPr>
            <a:endParaRPr lang="en-US" dirty="0">
              <a:ea typeface="Calibri" panose="020F0502020204030204"/>
              <a:cs typeface="Calibri" panose="020F0502020204030204"/>
            </a:endParaRPr>
          </a:p>
          <a:p>
            <a:pPr marL="457200" indent="-457200">
              <a:buFont typeface="Calibri" panose="020B0604020202020204" pitchFamily="34" charset="0"/>
              <a:buChar char="-"/>
            </a:pPr>
            <a:r>
              <a:rPr lang="en-US" dirty="0">
                <a:ea typeface="Calibri" panose="020F0502020204030204"/>
                <a:cs typeface="Calibri" panose="020F0502020204030204"/>
              </a:rPr>
              <a:t>Part of primary law</a:t>
            </a:r>
          </a:p>
          <a:p>
            <a:pPr marL="457200" indent="-457200">
              <a:buFont typeface="Calibri" panose="020B0604020202020204" pitchFamily="34" charset="0"/>
              <a:buChar char="-"/>
            </a:pPr>
            <a:endParaRPr lang="en-US" dirty="0">
              <a:ea typeface="Calibri" panose="020F0502020204030204"/>
              <a:cs typeface="Calibri" panose="020F0502020204030204"/>
            </a:endParaRPr>
          </a:p>
          <a:p>
            <a:pPr marL="0" indent="0">
              <a:buNone/>
            </a:pPr>
            <a:endParaRPr lang="en-US" dirty="0">
              <a:ea typeface="Calibri" panose="020F0502020204030204"/>
              <a:cs typeface="Calibri" panose="020F0502020204030204"/>
            </a:endParaRPr>
          </a:p>
          <a:p>
            <a:pPr marL="457200" indent="-457200">
              <a:buFont typeface="Calibri" panose="020B0604020202020204" pitchFamily="34" charset="0"/>
              <a:buChar char="-"/>
            </a:pPr>
            <a:endParaRPr lang="en-US" dirty="0">
              <a:ea typeface="Calibri" panose="020F0502020204030204"/>
              <a:cs typeface="Calibri" panose="020F0502020204030204"/>
            </a:endParaRPr>
          </a:p>
          <a:p>
            <a:pPr marL="457200" indent="-457200">
              <a:buFont typeface="Calibri" panose="020B0604020202020204" pitchFamily="34" charset="0"/>
              <a:buChar char="-"/>
            </a:pPr>
            <a:endParaRPr lang="en-US" dirty="0">
              <a:ea typeface="Calibri" panose="020F0502020204030204"/>
              <a:cs typeface="Calibri" panose="020F0502020204030204"/>
            </a:endParaRPr>
          </a:p>
        </p:txBody>
      </p:sp>
      <p:pic>
        <p:nvPicPr>
          <p:cNvPr id="4" name="Picture 3">
            <a:extLst>
              <a:ext uri="{FF2B5EF4-FFF2-40B4-BE49-F238E27FC236}">
                <a16:creationId xmlns:a16="http://schemas.microsoft.com/office/drawing/2014/main" id="{9FCC96CB-D63B-06DD-7D10-220A91BF3960}"/>
              </a:ext>
            </a:extLst>
          </p:cNvPr>
          <p:cNvPicPr>
            <a:picLocks noChangeAspect="1"/>
          </p:cNvPicPr>
          <p:nvPr/>
        </p:nvPicPr>
        <p:blipFill>
          <a:blip r:embed="rId3"/>
          <a:stretch>
            <a:fillRect/>
          </a:stretch>
        </p:blipFill>
        <p:spPr>
          <a:xfrm>
            <a:off x="4356618" y="674288"/>
            <a:ext cx="4575166" cy="6052143"/>
          </a:xfrm>
          <a:prstGeom prst="rect">
            <a:avLst/>
          </a:prstGeom>
        </p:spPr>
      </p:pic>
    </p:spTree>
    <p:extLst>
      <p:ext uri="{BB962C8B-B14F-4D97-AF65-F5344CB8AC3E}">
        <p14:creationId xmlns:p14="http://schemas.microsoft.com/office/powerpoint/2010/main" val="3044863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62B789F-6135-CCD7-CDB1-48C263E18F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250BC4-6DC4-8C28-6804-240B8A450107}"/>
              </a:ext>
            </a:extLst>
          </p:cNvPr>
          <p:cNvSpPr>
            <a:spLocks noGrp="1"/>
          </p:cNvSpPr>
          <p:nvPr>
            <p:ph type="title"/>
          </p:nvPr>
        </p:nvSpPr>
        <p:spPr>
          <a:xfrm>
            <a:off x="1031578" y="118436"/>
            <a:ext cx="7886700" cy="552600"/>
          </a:xfrm>
        </p:spPr>
        <p:txBody>
          <a:bodyPr>
            <a:normAutofit/>
          </a:bodyPr>
          <a:lstStyle/>
          <a:p>
            <a:r>
              <a:rPr lang="en-US" sz="3200" b="1" dirty="0">
                <a:latin typeface="Arial"/>
                <a:cs typeface="Arial"/>
              </a:rPr>
              <a:t>It is your goddam right!</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073C6B4-5DDE-ABA4-0908-16E2AB103D01}"/>
              </a:ext>
            </a:extLst>
          </p:cNvPr>
          <p:cNvSpPr>
            <a:spLocks noGrp="1"/>
          </p:cNvSpPr>
          <p:nvPr>
            <p:ph sz="half" idx="1"/>
          </p:nvPr>
        </p:nvSpPr>
        <p:spPr>
          <a:xfrm>
            <a:off x="1672202" y="962209"/>
            <a:ext cx="7250648" cy="5519005"/>
          </a:xfrm>
        </p:spPr>
        <p:txBody>
          <a:bodyPr vert="horz" lIns="91440" tIns="45720" rIns="91440" bIns="45720" rtlCol="0" anchor="t">
            <a:normAutofit lnSpcReduction="10000"/>
          </a:bodyPr>
          <a:lstStyle/>
          <a:p>
            <a:pPr marL="0" indent="0">
              <a:buNone/>
            </a:pPr>
            <a:r>
              <a:rPr lang="en-US" dirty="0">
                <a:ea typeface="Calibri" panose="020F0502020204030204"/>
                <a:cs typeface="Calibri" panose="020F0502020204030204"/>
              </a:rPr>
              <a:t>UN Convention on the Rights of Persons with Disabilities</a:t>
            </a:r>
            <a:endParaRPr lang="en-US" dirty="0"/>
          </a:p>
          <a:p>
            <a:pPr marL="457200" indent="-457200">
              <a:buFont typeface="Calibri" panose="020B0604020202020204" pitchFamily="34" charset="0"/>
              <a:buChar char="-"/>
            </a:pPr>
            <a:endParaRPr lang="en-US" dirty="0">
              <a:ea typeface="Calibri" panose="020F0502020204030204"/>
              <a:cs typeface="Calibri" panose="020F0502020204030204"/>
            </a:endParaRPr>
          </a:p>
          <a:p>
            <a:pPr marL="457200" indent="-457200">
              <a:buFont typeface="Calibri" panose="020B0604020202020204" pitchFamily="34" charset="0"/>
              <a:buChar char="-"/>
            </a:pPr>
            <a:r>
              <a:rPr lang="en-US" dirty="0">
                <a:ea typeface="Calibri" panose="020F0502020204030204"/>
                <a:cs typeface="Calibri" panose="020F0502020204030204"/>
              </a:rPr>
              <a:t>Right to have a life on a basis equal to others</a:t>
            </a:r>
          </a:p>
          <a:p>
            <a:pPr marL="457200" indent="-457200">
              <a:buFont typeface="Calibri" panose="020B0604020202020204" pitchFamily="34" charset="0"/>
              <a:buChar char="-"/>
            </a:pPr>
            <a:endParaRPr lang="en-US" dirty="0">
              <a:ea typeface="Calibri" panose="020F0502020204030204"/>
              <a:cs typeface="Calibri" panose="020F0502020204030204"/>
            </a:endParaRPr>
          </a:p>
          <a:p>
            <a:pPr marL="457200" indent="-457200">
              <a:buFont typeface="Calibri" panose="020B0604020202020204" pitchFamily="34" charset="0"/>
              <a:buChar char="-"/>
            </a:pPr>
            <a:r>
              <a:rPr lang="en-US" dirty="0">
                <a:ea typeface="Calibri" panose="020F0502020204030204"/>
                <a:cs typeface="Calibri" panose="020F0502020204030204"/>
              </a:rPr>
              <a:t>Right to </a:t>
            </a:r>
            <a:r>
              <a:rPr lang="en-US" dirty="0" err="1">
                <a:ea typeface="Calibri" panose="020F0502020204030204"/>
                <a:cs typeface="Calibri" panose="020F0502020204030204"/>
              </a:rPr>
              <a:t>personalised</a:t>
            </a:r>
            <a:r>
              <a:rPr lang="en-US" dirty="0">
                <a:ea typeface="Calibri" panose="020F0502020204030204"/>
                <a:cs typeface="Calibri" panose="020F0502020204030204"/>
              </a:rPr>
              <a:t> support</a:t>
            </a:r>
          </a:p>
          <a:p>
            <a:pPr marL="914400" lvl="1" indent="-457200">
              <a:buFont typeface="Courier New" panose="020B0604020202020204" pitchFamily="34" charset="0"/>
              <a:buChar char="o"/>
            </a:pPr>
            <a:r>
              <a:rPr lang="en-US" dirty="0">
                <a:ea typeface="Calibri" panose="020F0502020204030204"/>
                <a:cs typeface="Calibri" panose="020F0502020204030204"/>
              </a:rPr>
              <a:t>Personal assistance</a:t>
            </a:r>
          </a:p>
          <a:p>
            <a:pPr marL="914400" lvl="1" indent="-457200">
              <a:buFont typeface="Courier New" panose="020B0604020202020204" pitchFamily="34" charset="0"/>
              <a:buChar char="o"/>
            </a:pPr>
            <a:endParaRPr lang="en-US" dirty="0">
              <a:ea typeface="Calibri" panose="020F0502020204030204"/>
              <a:cs typeface="Calibri" panose="020F0502020204030204"/>
            </a:endParaRPr>
          </a:p>
          <a:p>
            <a:pPr marL="457200" indent="-457200">
              <a:buFont typeface="Calibri" panose="020B0604020202020204" pitchFamily="34" charset="0"/>
              <a:buChar char="-"/>
            </a:pPr>
            <a:r>
              <a:rPr lang="en-US" dirty="0">
                <a:ea typeface="Calibri" panose="020F0502020204030204"/>
                <a:cs typeface="Calibri" panose="020F0502020204030204"/>
              </a:rPr>
              <a:t>Right to employment on basis equal to others</a:t>
            </a:r>
          </a:p>
          <a:p>
            <a:pPr marL="457200" indent="-457200">
              <a:buFont typeface="Calibri" panose="020B0604020202020204" pitchFamily="34" charset="0"/>
              <a:buChar char="-"/>
            </a:pPr>
            <a:endParaRPr lang="en-US" dirty="0">
              <a:ea typeface="Calibri" panose="020F0502020204030204"/>
              <a:cs typeface="Calibri" panose="020F0502020204030204"/>
            </a:endParaRPr>
          </a:p>
          <a:p>
            <a:pPr marL="457200" indent="-457200">
              <a:buFont typeface="Calibri" panose="020B0604020202020204" pitchFamily="34" charset="0"/>
              <a:buChar char="-"/>
            </a:pPr>
            <a:r>
              <a:rPr lang="en-US" dirty="0">
                <a:ea typeface="Calibri" panose="020F0502020204030204"/>
                <a:cs typeface="Calibri" panose="020F0502020204030204"/>
              </a:rPr>
              <a:t>Right to education on an equal basis to others</a:t>
            </a:r>
          </a:p>
          <a:p>
            <a:pPr marL="457200" indent="-457200">
              <a:buFont typeface="Calibri" panose="020B0604020202020204" pitchFamily="34" charset="0"/>
              <a:buChar char="-"/>
            </a:pPr>
            <a:endParaRPr lang="en-US" dirty="0">
              <a:ea typeface="Calibri" panose="020F0502020204030204"/>
              <a:cs typeface="Calibri" panose="020F0502020204030204"/>
            </a:endParaRPr>
          </a:p>
          <a:p>
            <a:pPr marL="457200" indent="-457200">
              <a:buFont typeface="Calibri" panose="020B0604020202020204" pitchFamily="34" charset="0"/>
              <a:buChar char="-"/>
            </a:pP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869418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21006-093F-1C53-4E04-8A92F011F819}"/>
              </a:ext>
            </a:extLst>
          </p:cNvPr>
          <p:cNvSpPr>
            <a:spLocks noGrp="1"/>
          </p:cNvSpPr>
          <p:nvPr>
            <p:ph type="title"/>
          </p:nvPr>
        </p:nvSpPr>
        <p:spPr>
          <a:xfrm>
            <a:off x="628650" y="250005"/>
            <a:ext cx="7886700" cy="536154"/>
          </a:xfrm>
        </p:spPr>
        <p:txBody>
          <a:bodyPr vert="horz" lIns="91440" tIns="45720" rIns="91440" bIns="45720" rtlCol="0" anchor="b">
            <a:noAutofit/>
          </a:bodyPr>
          <a:lstStyle/>
          <a:p>
            <a:pPr algn="ctr"/>
            <a:r>
              <a:rPr lang="en-US" sz="2400" b="1" dirty="0">
                <a:latin typeface="Arial"/>
                <a:ea typeface="Calibri Light"/>
                <a:cs typeface="Calibri Light"/>
              </a:rPr>
              <a:t>Who am I, why am I giving this presentation?</a:t>
            </a:r>
          </a:p>
        </p:txBody>
      </p:sp>
      <p:sp>
        <p:nvSpPr>
          <p:cNvPr id="3" name="Content Placeholder 2">
            <a:extLst>
              <a:ext uri="{FF2B5EF4-FFF2-40B4-BE49-F238E27FC236}">
                <a16:creationId xmlns:a16="http://schemas.microsoft.com/office/drawing/2014/main" id="{37747935-5D69-54A8-B224-577315005DDA}"/>
              </a:ext>
            </a:extLst>
          </p:cNvPr>
          <p:cNvSpPr>
            <a:spLocks noGrp="1"/>
          </p:cNvSpPr>
          <p:nvPr>
            <p:ph sz="half" idx="1"/>
          </p:nvPr>
        </p:nvSpPr>
        <p:spPr/>
        <p:txBody>
          <a:bodyPr vert="horz" lIns="91440" tIns="45720" rIns="91440" bIns="45720" rtlCol="0" anchor="t">
            <a:normAutofit fontScale="55000" lnSpcReduction="20000"/>
          </a:bodyPr>
          <a:lstStyle/>
          <a:p>
            <a:pPr marL="0" indent="0">
              <a:buNone/>
            </a:pPr>
            <a:endParaRPr lang="en-US" sz="1700" dirty="0">
              <a:latin typeface="Arial"/>
              <a:ea typeface="Calibri" panose="020F0502020204030204"/>
              <a:cs typeface="Calibri" panose="020F0502020204030204"/>
            </a:endParaRPr>
          </a:p>
          <a:p>
            <a:pPr marL="0" indent="0">
              <a:buNone/>
            </a:pPr>
            <a:endParaRPr lang="en-US" b="1" dirty="0">
              <a:latin typeface="Arial"/>
              <a:ea typeface="Calibri" panose="020F0502020204030204"/>
              <a:cs typeface="Calibri" panose="020F0502020204030204"/>
            </a:endParaRPr>
          </a:p>
          <a:p>
            <a:pPr marL="457200" lvl="1" algn="ctr">
              <a:buNone/>
            </a:pPr>
            <a:endParaRPr lang="en-US" sz="2800" b="1" dirty="0">
              <a:latin typeface="Arial"/>
              <a:ea typeface="Calibri" panose="020F0502020204030204"/>
              <a:cs typeface="Calibri" panose="020F0502020204030204"/>
            </a:endParaRPr>
          </a:p>
        </p:txBody>
      </p:sp>
      <p:sp>
        <p:nvSpPr>
          <p:cNvPr id="4" name="Content Placeholder 3">
            <a:extLst>
              <a:ext uri="{FF2B5EF4-FFF2-40B4-BE49-F238E27FC236}">
                <a16:creationId xmlns:a16="http://schemas.microsoft.com/office/drawing/2014/main" id="{CB369DB4-2EA8-E92E-FCDC-1EB3367A835D}"/>
              </a:ext>
            </a:extLst>
          </p:cNvPr>
          <p:cNvSpPr>
            <a:spLocks noGrp="1"/>
          </p:cNvSpPr>
          <p:nvPr>
            <p:ph sz="half" idx="2"/>
          </p:nvPr>
        </p:nvSpPr>
        <p:spPr>
          <a:xfrm>
            <a:off x="542308" y="1217123"/>
            <a:ext cx="8063494" cy="5387436"/>
          </a:xfrm>
        </p:spPr>
        <p:txBody>
          <a:bodyPr vert="horz" lIns="91440" tIns="45720" rIns="91440" bIns="45720" rtlCol="0" anchor="t">
            <a:noAutofit/>
          </a:bodyPr>
          <a:lstStyle/>
          <a:p>
            <a:pPr marL="0" indent="0">
              <a:buNone/>
            </a:pPr>
            <a:r>
              <a:rPr lang="en-US" sz="1400" dirty="0">
                <a:latin typeface="Arial"/>
                <a:ea typeface="Calibri"/>
                <a:cs typeface="Calibri"/>
              </a:rPr>
              <a:t>Functions:</a:t>
            </a:r>
          </a:p>
          <a:p>
            <a:pPr marL="0" indent="0">
              <a:buNone/>
            </a:pPr>
            <a:endParaRPr lang="en-US" sz="1400" dirty="0">
              <a:latin typeface="Arial"/>
              <a:ea typeface="Calibri"/>
              <a:cs typeface="Calibri"/>
            </a:endParaRPr>
          </a:p>
          <a:p>
            <a:pPr marL="457200" indent="-457200">
              <a:buFont typeface="Calibri" panose="020B0604020202020204" pitchFamily="34" charset="0"/>
              <a:buChar char="-"/>
            </a:pPr>
            <a:r>
              <a:rPr lang="en-US" sz="1400" dirty="0">
                <a:latin typeface="Arial"/>
                <a:ea typeface="Calibri"/>
                <a:cs typeface="Calibri"/>
              </a:rPr>
              <a:t>Policy Coordinator at European Network on Independent Living – ENIL (Disability rights NGO)</a:t>
            </a:r>
          </a:p>
          <a:p>
            <a:pPr marL="457200" indent="-457200">
              <a:buFont typeface="Calibri" panose="020B0604020202020204" pitchFamily="34" charset="0"/>
              <a:buChar char="-"/>
            </a:pPr>
            <a:endParaRPr lang="en-US" sz="1400" dirty="0">
              <a:latin typeface="Arial"/>
              <a:ea typeface="Calibri"/>
              <a:cs typeface="Calibri"/>
            </a:endParaRPr>
          </a:p>
          <a:p>
            <a:pPr marL="457200" indent="-457200">
              <a:buFont typeface="Calibri" panose="020B0604020202020204" pitchFamily="34" charset="0"/>
              <a:buChar char="-"/>
            </a:pPr>
            <a:r>
              <a:rPr lang="en-US" sz="1400" dirty="0">
                <a:latin typeface="Arial"/>
                <a:ea typeface="Calibri"/>
                <a:cs typeface="Calibri"/>
              </a:rPr>
              <a:t>Board member of ND Belgium</a:t>
            </a:r>
          </a:p>
          <a:p>
            <a:pPr marL="457200" indent="-457200">
              <a:buFont typeface="Calibri" panose="020B0604020202020204" pitchFamily="34" charset="0"/>
              <a:buChar char="-"/>
            </a:pPr>
            <a:endParaRPr lang="en-US" sz="1400" dirty="0">
              <a:latin typeface="Arial"/>
              <a:ea typeface="Calibri"/>
              <a:cs typeface="Calibri"/>
            </a:endParaRPr>
          </a:p>
          <a:p>
            <a:pPr marL="457200" indent="-457200">
              <a:buFont typeface="Calibri" panose="020B0604020202020204" pitchFamily="34" charset="0"/>
              <a:buChar char="-"/>
            </a:pPr>
            <a:r>
              <a:rPr lang="en-US" sz="1400" dirty="0">
                <a:latin typeface="Arial"/>
                <a:ea typeface="Calibri"/>
                <a:cs typeface="Calibri"/>
              </a:rPr>
              <a:t>Member of </a:t>
            </a:r>
            <a:r>
              <a:rPr lang="en-US" sz="1400" dirty="0">
                <a:latin typeface="Arial"/>
                <a:ea typeface="+mn-lt"/>
                <a:cs typeface="+mn-lt"/>
              </a:rPr>
              <a:t>WHO Technical Advisory Group on Healthcare of persons with disabilities</a:t>
            </a:r>
          </a:p>
          <a:p>
            <a:pPr marL="457200" indent="-457200">
              <a:buFont typeface="Calibri" panose="020B0604020202020204" pitchFamily="34" charset="0"/>
              <a:buChar char="-"/>
            </a:pPr>
            <a:endParaRPr lang="en-US" sz="1400" dirty="0">
              <a:latin typeface="Arial"/>
              <a:ea typeface="Calibri" panose="020F0502020204030204"/>
              <a:cs typeface="Calibri" panose="020F0502020204030204"/>
            </a:endParaRPr>
          </a:p>
          <a:p>
            <a:pPr marL="457200" indent="-457200">
              <a:buFont typeface="Calibri" panose="020B0604020202020204" pitchFamily="34" charset="0"/>
              <a:buChar char="-"/>
            </a:pPr>
            <a:r>
              <a:rPr lang="en-US" sz="1400" dirty="0">
                <a:latin typeface="Arial"/>
                <a:ea typeface="Calibri" panose="020F0502020204030204"/>
                <a:cs typeface="Calibri" panose="020F0502020204030204"/>
              </a:rPr>
              <a:t>Advisory board of Interest Representation Independent Living Germany (disability rights NGO) </a:t>
            </a:r>
          </a:p>
          <a:p>
            <a:pPr marL="457200" indent="-457200">
              <a:buFont typeface="Calibri" panose="020B0604020202020204" pitchFamily="34" charset="0"/>
              <a:buChar char="-"/>
            </a:pPr>
            <a:endParaRPr lang="en-US" sz="1400" dirty="0">
              <a:latin typeface="Arial"/>
              <a:ea typeface="Calibri" panose="020F0502020204030204"/>
              <a:cs typeface="Calibri" panose="020F0502020204030204"/>
            </a:endParaRPr>
          </a:p>
          <a:p>
            <a:pPr marL="457200" indent="-457200">
              <a:buFont typeface="Calibri" panose="020B0604020202020204" pitchFamily="34" charset="0"/>
              <a:buChar char="-"/>
            </a:pPr>
            <a:r>
              <a:rPr lang="en-US" sz="1400" dirty="0">
                <a:latin typeface="Arial"/>
                <a:ea typeface="Calibri" panose="020F0502020204030204"/>
                <a:cs typeface="Calibri" panose="020F0502020204030204"/>
              </a:rPr>
              <a:t>Volunteer with the European Council of Autistic People</a:t>
            </a:r>
          </a:p>
          <a:p>
            <a:pPr marL="457200" indent="-457200">
              <a:buFont typeface="Calibri" panose="020B0604020202020204" pitchFamily="34" charset="0"/>
              <a:buChar char="-"/>
            </a:pPr>
            <a:endParaRPr lang="en-US" sz="1400" dirty="0">
              <a:latin typeface="Arial"/>
              <a:cs typeface="Arial"/>
            </a:endParaRPr>
          </a:p>
          <a:p>
            <a:pPr marL="457200" indent="-457200">
              <a:buFont typeface="Calibri" panose="020B0604020202020204" pitchFamily="34" charset="0"/>
              <a:buChar char="-"/>
            </a:pPr>
            <a:r>
              <a:rPr lang="en-US" sz="1400" dirty="0">
                <a:latin typeface="Arial"/>
                <a:ea typeface="Calibri" panose="020F0502020204030204"/>
                <a:cs typeface="Calibri" panose="020F0502020204030204"/>
              </a:rPr>
              <a:t>Individual member of </a:t>
            </a:r>
            <a:r>
              <a:rPr lang="en-US" sz="1400" err="1">
                <a:latin typeface="Arial"/>
                <a:ea typeface="+mn-lt"/>
                <a:cs typeface="+mn-lt"/>
              </a:rPr>
              <a:t>Associação</a:t>
            </a:r>
            <a:r>
              <a:rPr lang="en-US" sz="1400" dirty="0">
                <a:latin typeface="Arial"/>
                <a:ea typeface="+mn-lt"/>
                <a:cs typeface="+mn-lt"/>
              </a:rPr>
              <a:t> Portuguesa Voz do </a:t>
            </a:r>
            <a:r>
              <a:rPr lang="en-US" sz="1400" err="1">
                <a:latin typeface="Arial"/>
                <a:ea typeface="+mn-lt"/>
                <a:cs typeface="+mn-lt"/>
              </a:rPr>
              <a:t>Autista</a:t>
            </a:r>
            <a:endParaRPr lang="en-US" sz="1400" dirty="0">
              <a:latin typeface="Arial"/>
              <a:ea typeface="+mn-lt"/>
              <a:cs typeface="+mn-lt"/>
            </a:endParaRPr>
          </a:p>
          <a:p>
            <a:pPr marL="457200" indent="-457200">
              <a:buFont typeface="Calibri" panose="020B0604020202020204" pitchFamily="34" charset="0"/>
              <a:buChar char="-"/>
            </a:pPr>
            <a:endParaRPr lang="en-US" sz="1400" dirty="0">
              <a:latin typeface="Arial"/>
              <a:ea typeface="Calibri" panose="020F0502020204030204"/>
              <a:cs typeface="Calibri" panose="020F0502020204030204"/>
            </a:endParaRPr>
          </a:p>
          <a:p>
            <a:pPr marL="457200" indent="-457200">
              <a:buFont typeface="Calibri" panose="020B0604020202020204" pitchFamily="34" charset="0"/>
              <a:buChar char="-"/>
            </a:pPr>
            <a:r>
              <a:rPr lang="en-US" sz="1400" dirty="0">
                <a:latin typeface="Arial"/>
                <a:ea typeface="Calibri" panose="020F0502020204030204"/>
                <a:cs typeface="Calibri" panose="020F0502020204030204"/>
              </a:rPr>
              <a:t>Individual member of the German Society of Bipolars Disorders </a:t>
            </a:r>
          </a:p>
        </p:txBody>
      </p:sp>
    </p:spTree>
    <p:extLst>
      <p:ext uri="{BB962C8B-B14F-4D97-AF65-F5344CB8AC3E}">
        <p14:creationId xmlns:p14="http://schemas.microsoft.com/office/powerpoint/2010/main" val="3217120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85492"/>
          </a:xfrm>
        </p:spPr>
        <p:txBody>
          <a:bodyPr>
            <a:normAutofit/>
          </a:bodyPr>
          <a:lstStyle/>
          <a:p>
            <a:r>
              <a:rPr lang="en-US" sz="2800" b="1" dirty="0">
                <a:latin typeface="Arial"/>
                <a:cs typeface="Arial"/>
              </a:rPr>
              <a:t>How to get your rights in practice?</a:t>
            </a:r>
          </a:p>
        </p:txBody>
      </p:sp>
      <p:sp>
        <p:nvSpPr>
          <p:cNvPr id="4" name="Content Placeholder 3">
            <a:extLst>
              <a:ext uri="{FF2B5EF4-FFF2-40B4-BE49-F238E27FC236}">
                <a16:creationId xmlns:a16="http://schemas.microsoft.com/office/drawing/2014/main" id="{0D6056CD-8A9D-4837-5F6F-33D1921FAFC7}"/>
              </a:ext>
            </a:extLst>
          </p:cNvPr>
          <p:cNvSpPr>
            <a:spLocks noGrp="1"/>
          </p:cNvSpPr>
          <p:nvPr>
            <p:ph sz="half" idx="1"/>
          </p:nvPr>
        </p:nvSpPr>
        <p:spPr>
          <a:xfrm>
            <a:off x="957570" y="1225345"/>
            <a:ext cx="7257639" cy="4951618"/>
          </a:xfrm>
        </p:spPr>
        <p:txBody>
          <a:bodyPr vert="horz" lIns="91440" tIns="45720" rIns="91440" bIns="45720" rtlCol="0" anchor="t">
            <a:normAutofit/>
          </a:bodyPr>
          <a:lstStyle/>
          <a:p>
            <a:pPr marL="0" indent="0">
              <a:buNone/>
            </a:pPr>
            <a:r>
              <a:rPr lang="en-US" dirty="0">
                <a:ea typeface="Calibri" panose="020F0502020204030204"/>
                <a:cs typeface="Calibri" panose="020F0502020204030204"/>
              </a:rPr>
              <a:t>Get </a:t>
            </a:r>
            <a:r>
              <a:rPr lang="en-US" dirty="0" err="1">
                <a:ea typeface="Calibri" panose="020F0502020204030204"/>
                <a:cs typeface="Calibri" panose="020F0502020204030204"/>
              </a:rPr>
              <a:t>organised</a:t>
            </a:r>
            <a:r>
              <a:rPr lang="en-US" dirty="0">
                <a:ea typeface="Calibri" panose="020F0502020204030204"/>
                <a:cs typeface="Calibri" panose="020F0502020204030204"/>
              </a:rPr>
              <a:t>!</a:t>
            </a:r>
          </a:p>
          <a:p>
            <a:pPr marL="0" indent="0">
              <a:buNone/>
            </a:pPr>
            <a:endParaRPr lang="en-US" dirty="0">
              <a:ea typeface="Calibri" panose="020F0502020204030204"/>
              <a:cs typeface="Calibri" panose="020F0502020204030204"/>
            </a:endParaRPr>
          </a:p>
          <a:p>
            <a:pPr marL="0" indent="0">
              <a:buNone/>
            </a:pPr>
            <a:r>
              <a:rPr lang="en-US" dirty="0">
                <a:ea typeface="Calibri" panose="020F0502020204030204"/>
                <a:cs typeface="Calibri" panose="020F0502020204030204"/>
              </a:rPr>
              <a:t>Example of a disability rights </a:t>
            </a:r>
            <a:r>
              <a:rPr lang="en-US" dirty="0" err="1">
                <a:ea typeface="Calibri" panose="020F0502020204030204"/>
                <a:cs typeface="Calibri" panose="020F0502020204030204"/>
              </a:rPr>
              <a:t>organisation</a:t>
            </a:r>
            <a:endParaRPr lang="en-US">
              <a:ea typeface="Calibri" panose="020F0502020204030204"/>
              <a:cs typeface="Calibri" panose="020F0502020204030204"/>
            </a:endParaRPr>
          </a:p>
          <a:p>
            <a:pPr marL="0" indent="0">
              <a:buNone/>
            </a:pPr>
            <a:endParaRPr lang="en-US" dirty="0">
              <a:ea typeface="Calibri" panose="020F0502020204030204"/>
              <a:cs typeface="Calibri" panose="020F0502020204030204"/>
            </a:endParaRPr>
          </a:p>
          <a:p>
            <a:pPr marL="0" indent="0">
              <a:buNone/>
            </a:pPr>
            <a:r>
              <a:rPr lang="en-US" dirty="0">
                <a:ea typeface="Calibri" panose="020F0502020204030204"/>
                <a:cs typeface="Calibri" panose="020F0502020204030204"/>
              </a:rPr>
              <a:t>European Network on Independent Living - ENIL</a:t>
            </a:r>
          </a:p>
          <a:p>
            <a:pPr marL="0" indent="0">
              <a:buNone/>
            </a:pPr>
            <a:endParaRPr lang="en-US" dirty="0">
              <a:ea typeface="Calibri" panose="020F0502020204030204"/>
              <a:cs typeface="Calibri" panose="020F0502020204030204"/>
            </a:endParaRPr>
          </a:p>
        </p:txBody>
      </p:sp>
      <p:pic>
        <p:nvPicPr>
          <p:cNvPr id="8" name="Picture 7">
            <a:extLst>
              <a:ext uri="{FF2B5EF4-FFF2-40B4-BE49-F238E27FC236}">
                <a16:creationId xmlns:a16="http://schemas.microsoft.com/office/drawing/2014/main" id="{DA317880-CDA4-3B23-FDB5-BF1E52BB9F5C}"/>
              </a:ext>
            </a:extLst>
          </p:cNvPr>
          <p:cNvPicPr>
            <a:picLocks noChangeAspect="1"/>
          </p:cNvPicPr>
          <p:nvPr/>
        </p:nvPicPr>
        <p:blipFill>
          <a:blip r:embed="rId2"/>
          <a:stretch>
            <a:fillRect/>
          </a:stretch>
        </p:blipFill>
        <p:spPr>
          <a:xfrm>
            <a:off x="3379988" y="4087576"/>
            <a:ext cx="2411171" cy="2258041"/>
          </a:xfrm>
          <a:prstGeom prst="rect">
            <a:avLst/>
          </a:prstGeom>
        </p:spPr>
      </p:pic>
    </p:spTree>
    <p:extLst>
      <p:ext uri="{BB962C8B-B14F-4D97-AF65-F5344CB8AC3E}">
        <p14:creationId xmlns:p14="http://schemas.microsoft.com/office/powerpoint/2010/main" val="2182400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93CFA-6BB6-B6CD-B98A-99A22E618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94896-E9D1-E64E-B7FC-BEFF8EC55B8B}"/>
              </a:ext>
            </a:extLst>
          </p:cNvPr>
          <p:cNvSpPr>
            <a:spLocks noGrp="1"/>
          </p:cNvSpPr>
          <p:nvPr>
            <p:ph type="title"/>
          </p:nvPr>
        </p:nvSpPr>
        <p:spPr>
          <a:xfrm>
            <a:off x="1308719" y="233793"/>
            <a:ext cx="6794718" cy="767793"/>
          </a:xfrm>
        </p:spPr>
        <p:txBody>
          <a:bodyPr>
            <a:normAutofit/>
          </a:bodyPr>
          <a:lstStyle/>
          <a:p>
            <a:r>
              <a:rPr lang="en-US" sz="2400" b="1" dirty="0">
                <a:latin typeface="Arial"/>
                <a:cs typeface="Arial"/>
              </a:rPr>
              <a:t>How to for the rights of disabled people </a:t>
            </a:r>
          </a:p>
        </p:txBody>
      </p:sp>
      <p:sp>
        <p:nvSpPr>
          <p:cNvPr id="5" name="Platshållare för innehåll 2">
            <a:extLst>
              <a:ext uri="{FF2B5EF4-FFF2-40B4-BE49-F238E27FC236}">
                <a16:creationId xmlns:a16="http://schemas.microsoft.com/office/drawing/2014/main" id="{00B71CC0-6628-35CD-5CA0-7DC579411463}"/>
              </a:ext>
            </a:extLst>
          </p:cNvPr>
          <p:cNvSpPr txBox="1">
            <a:spLocks/>
          </p:cNvSpPr>
          <p:nvPr/>
        </p:nvSpPr>
        <p:spPr>
          <a:xfrm>
            <a:off x="2509991" y="1230198"/>
            <a:ext cx="6196547" cy="48386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818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8183"/>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8183"/>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ltLang="en-US" sz="1600" dirty="0">
                <a:solidFill>
                  <a:schemeClr val="tx1"/>
                </a:solidFill>
                <a:latin typeface="Arial"/>
                <a:cs typeface="Arial"/>
              </a:rPr>
              <a:t> </a:t>
            </a:r>
            <a:endParaRPr lang="en-US" sz="1600">
              <a:solidFill>
                <a:schemeClr val="tx1"/>
              </a:solidFill>
              <a:ea typeface="Calibri"/>
              <a:cs typeface="Calibri"/>
            </a:endParaRPr>
          </a:p>
          <a:p>
            <a:pPr marL="342900" indent="-342900">
              <a:buAutoNum type="arabicPeriod"/>
            </a:pPr>
            <a:r>
              <a:rPr lang="en-GB" altLang="en-US" sz="2000" dirty="0">
                <a:solidFill>
                  <a:schemeClr val="tx1"/>
                </a:solidFill>
                <a:latin typeface="Arial"/>
                <a:cs typeface="Arial"/>
              </a:rPr>
              <a:t>Policy and advocacy </a:t>
            </a:r>
            <a:endParaRPr lang="en-GB" altLang="en-US" sz="2000" dirty="0">
              <a:solidFill>
                <a:schemeClr val="tx1"/>
              </a:solidFill>
              <a:latin typeface="Arial" panose="020B0604020202020204" pitchFamily="34" charset="0"/>
              <a:cs typeface="Arial" panose="020B0604020202020204" pitchFamily="34" charset="0"/>
            </a:endParaRPr>
          </a:p>
          <a:p>
            <a:pPr marL="342900" indent="-342900">
              <a:buAutoNum type="arabicPeriod"/>
            </a:pPr>
            <a:endParaRPr lang="en-GB" altLang="en-US" sz="2000" dirty="0">
              <a:solidFill>
                <a:schemeClr val="tx1"/>
              </a:solidFill>
              <a:latin typeface="Arial" panose="020B0604020202020204" pitchFamily="34" charset="0"/>
              <a:cs typeface="Arial" panose="020B0604020202020204" pitchFamily="34" charset="0"/>
            </a:endParaRPr>
          </a:p>
          <a:p>
            <a:pPr marL="342900" indent="-342900">
              <a:buAutoNum type="arabicPeriod"/>
            </a:pPr>
            <a:r>
              <a:rPr lang="en-GB" altLang="en-US" sz="2000" dirty="0">
                <a:solidFill>
                  <a:schemeClr val="tx1"/>
                </a:solidFill>
                <a:latin typeface="Arial"/>
                <a:cs typeface="Arial"/>
              </a:rPr>
              <a:t>Protest</a:t>
            </a:r>
            <a:endParaRPr lang="en-GB" altLang="en-US" sz="2000" dirty="0">
              <a:solidFill>
                <a:schemeClr val="tx1"/>
              </a:solidFill>
              <a:latin typeface="Arial" panose="020B0604020202020204" pitchFamily="34" charset="0"/>
              <a:cs typeface="Arial" panose="020B0604020202020204" pitchFamily="34" charset="0"/>
            </a:endParaRPr>
          </a:p>
          <a:p>
            <a:pPr marL="342900" indent="-342900">
              <a:buAutoNum type="arabicPeriod"/>
            </a:pPr>
            <a:endParaRPr lang="en-GB" altLang="en-US" sz="2000" dirty="0">
              <a:solidFill>
                <a:schemeClr val="tx1"/>
              </a:solidFill>
              <a:latin typeface="Arial" panose="020B0604020202020204" pitchFamily="34" charset="0"/>
              <a:cs typeface="Arial" panose="020B0604020202020204" pitchFamily="34" charset="0"/>
            </a:endParaRPr>
          </a:p>
          <a:p>
            <a:pPr marL="342900" indent="-342900">
              <a:buAutoNum type="arabicPeriod"/>
            </a:pPr>
            <a:r>
              <a:rPr lang="en-GB" altLang="en-US" sz="2000" dirty="0">
                <a:solidFill>
                  <a:schemeClr val="tx1"/>
                </a:solidFill>
                <a:latin typeface="Arial"/>
                <a:cs typeface="Arial"/>
              </a:rPr>
              <a:t>Legal action </a:t>
            </a:r>
            <a:endParaRPr lang="en-GB" altLang="en-US" sz="2000" dirty="0">
              <a:solidFill>
                <a:schemeClr val="tx1"/>
              </a:solidFill>
              <a:latin typeface="Arial" panose="020B0604020202020204" pitchFamily="34" charset="0"/>
              <a:cs typeface="Arial" panose="020B0604020202020204" pitchFamily="34" charset="0"/>
            </a:endParaRPr>
          </a:p>
          <a:p>
            <a:pPr marL="342900" indent="-342900">
              <a:buAutoNum type="arabicPeriod"/>
            </a:pPr>
            <a:endParaRPr lang="en-GB" altLang="en-US" sz="2000" dirty="0">
              <a:solidFill>
                <a:schemeClr val="tx1"/>
              </a:solidFill>
              <a:latin typeface="Arial" panose="020B0604020202020204" pitchFamily="34" charset="0"/>
              <a:cs typeface="Arial" panose="020B0604020202020204" pitchFamily="34" charset="0"/>
            </a:endParaRPr>
          </a:p>
          <a:p>
            <a:pPr marL="342900" indent="-342900">
              <a:buAutoNum type="arabicPeriod"/>
            </a:pPr>
            <a:r>
              <a:rPr lang="en-GB" altLang="en-US" sz="2000" dirty="0">
                <a:solidFill>
                  <a:schemeClr val="tx1"/>
                </a:solidFill>
                <a:latin typeface="Arial"/>
                <a:cs typeface="Arial"/>
              </a:rPr>
              <a:t>Research</a:t>
            </a:r>
            <a:endParaRPr lang="en-GB" altLang="en-US" sz="2000" dirty="0">
              <a:solidFill>
                <a:schemeClr val="tx1"/>
              </a:solidFill>
              <a:latin typeface="Arial" panose="020B0604020202020204" pitchFamily="34" charset="0"/>
              <a:cs typeface="Arial" panose="020B0604020202020204" pitchFamily="34" charset="0"/>
            </a:endParaRPr>
          </a:p>
          <a:p>
            <a:pPr marL="342900" indent="-342900">
              <a:buAutoNum type="arabicPeriod"/>
            </a:pPr>
            <a:endParaRPr lang="en-GB" altLang="en-US" sz="2000" dirty="0">
              <a:solidFill>
                <a:schemeClr val="tx1"/>
              </a:solidFill>
              <a:latin typeface="Arial" panose="020B0604020202020204" pitchFamily="34" charset="0"/>
              <a:cs typeface="Arial" panose="020B0604020202020204" pitchFamily="34" charset="0"/>
            </a:endParaRPr>
          </a:p>
          <a:p>
            <a:pPr marL="342900" indent="-342900">
              <a:buAutoNum type="arabicPeriod"/>
            </a:pPr>
            <a:r>
              <a:rPr lang="en-GB" altLang="en-US" sz="2000" dirty="0">
                <a:solidFill>
                  <a:schemeClr val="tx1"/>
                </a:solidFill>
                <a:latin typeface="Arial"/>
                <a:cs typeface="Arial"/>
              </a:rPr>
              <a:t>Awareness raising </a:t>
            </a:r>
            <a:endParaRPr lang="en-GB" altLang="en-US" sz="2000" dirty="0">
              <a:solidFill>
                <a:schemeClr val="tx1"/>
              </a:solidFill>
              <a:latin typeface="Arial" panose="020B0604020202020204" pitchFamily="34" charset="0"/>
              <a:cs typeface="Arial" panose="020B0604020202020204" pitchFamily="34" charset="0"/>
            </a:endParaRPr>
          </a:p>
          <a:p>
            <a:pPr marL="342900" indent="-342900">
              <a:buAutoNum type="arabicPeriod"/>
            </a:pPr>
            <a:endParaRPr lang="en-GB" altLang="en-US" sz="2000" dirty="0">
              <a:solidFill>
                <a:schemeClr val="tx1"/>
              </a:solidFill>
              <a:latin typeface="Arial" panose="020B0604020202020204" pitchFamily="34" charset="0"/>
              <a:cs typeface="Arial" panose="020B0604020202020204" pitchFamily="34" charset="0"/>
            </a:endParaRPr>
          </a:p>
          <a:p>
            <a:pPr marL="342900" indent="-342900">
              <a:buAutoNum type="arabicPeriod"/>
            </a:pPr>
            <a:r>
              <a:rPr lang="en-GB" altLang="en-US" sz="2000" dirty="0">
                <a:solidFill>
                  <a:schemeClr val="tx1"/>
                </a:solidFill>
                <a:latin typeface="Arial"/>
                <a:cs typeface="Arial"/>
              </a:rPr>
              <a:t>Empowerment </a:t>
            </a:r>
            <a:endParaRPr lang="en-GB" altLang="en-US" sz="2000" dirty="0">
              <a:solidFill>
                <a:schemeClr val="tx1"/>
              </a:solidFill>
              <a:latin typeface="Arial" panose="020B0604020202020204" pitchFamily="34" charset="0"/>
              <a:cs typeface="Arial" panose="020B0604020202020204" pitchFamily="34" charset="0"/>
            </a:endParaRPr>
          </a:p>
          <a:p>
            <a:pPr marL="342900" indent="-342900">
              <a:buAutoNum type="arabicPeriod"/>
            </a:pPr>
            <a:endParaRPr lang="en-GB" altLang="en-US" sz="1600" dirty="0">
              <a:solidFill>
                <a:schemeClr val="tx1"/>
              </a:solidFill>
              <a:latin typeface="Arial" panose="020B0604020202020204" pitchFamily="34" charset="0"/>
              <a:cs typeface="Arial" panose="020B0604020202020204" pitchFamily="34" charset="0"/>
            </a:endParaRPr>
          </a:p>
          <a:p>
            <a:pPr marL="342900" indent="-342900">
              <a:buAutoNum type="arabicPeriod"/>
            </a:pPr>
            <a:endParaRPr lang="en-GB" altLang="en-US" sz="1600" dirty="0">
              <a:solidFill>
                <a:schemeClr val="tx1"/>
              </a:solidFill>
              <a:latin typeface="Arial" panose="020B0604020202020204" pitchFamily="34" charset="0"/>
              <a:cs typeface="Arial" panose="020B0604020202020204" pitchFamily="34" charset="0"/>
            </a:endParaRPr>
          </a:p>
          <a:p>
            <a:endParaRPr lang="en-GB" altLang="en-US" sz="1600" dirty="0">
              <a:solidFill>
                <a:schemeClr val="tx1"/>
              </a:solidFill>
              <a:latin typeface="Arial" panose="020B0604020202020204" pitchFamily="34" charset="0"/>
              <a:cs typeface="Arial" panose="020B0604020202020204" pitchFamily="34" charset="0"/>
            </a:endParaRPr>
          </a:p>
          <a:p>
            <a:endParaRPr lang="en-GB" altLang="en-US" sz="1600" dirty="0">
              <a:solidFill>
                <a:schemeClr val="tx1"/>
              </a:solidFill>
              <a:latin typeface="Arial" panose="020B0604020202020204" pitchFamily="34" charset="0"/>
              <a:cs typeface="Arial" panose="020B0604020202020204" pitchFamily="34" charset="0"/>
            </a:endParaRPr>
          </a:p>
          <a:p>
            <a:pPr marL="285750" indent="-285750">
              <a:buAutoNum type="arabicPeriod"/>
            </a:pPr>
            <a:endParaRPr lang="en-GB" altLang="en-US" sz="1600" dirty="0">
              <a:solidFill>
                <a:schemeClr val="tx1"/>
              </a:solidFill>
              <a:latin typeface="Arial" panose="020B0604020202020204" pitchFamily="34" charset="0"/>
              <a:cs typeface="Arial" panose="020B0604020202020204" pitchFamily="34" charset="0"/>
            </a:endParaRPr>
          </a:p>
          <a:p>
            <a:pPr marL="285750" indent="-285750" algn="just">
              <a:buAutoNum type="arabicPeriod"/>
            </a:pPr>
            <a:endParaRPr lang="en-GB" altLang="en-US" sz="18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62D98C2-A9C8-243B-B249-63EC83B8AD6F}"/>
              </a:ext>
            </a:extLst>
          </p:cNvPr>
          <p:cNvPicPr>
            <a:picLocks noChangeAspect="1"/>
          </p:cNvPicPr>
          <p:nvPr/>
        </p:nvPicPr>
        <p:blipFill>
          <a:blip r:embed="rId2"/>
          <a:stretch>
            <a:fillRect/>
          </a:stretch>
        </p:blipFill>
        <p:spPr>
          <a:xfrm>
            <a:off x="131894" y="1234187"/>
            <a:ext cx="2156258" cy="2027798"/>
          </a:xfrm>
          <a:prstGeom prst="rect">
            <a:avLst/>
          </a:prstGeom>
        </p:spPr>
      </p:pic>
    </p:spTree>
    <p:extLst>
      <p:ext uri="{BB962C8B-B14F-4D97-AF65-F5344CB8AC3E}">
        <p14:creationId xmlns:p14="http://schemas.microsoft.com/office/powerpoint/2010/main" val="3712298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4A408-86F9-054F-E2A0-8BD9DEA1DD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E749DB-1BB1-69A2-E92E-BC21EB3185BD}"/>
              </a:ext>
            </a:extLst>
          </p:cNvPr>
          <p:cNvPicPr>
            <a:picLocks noChangeAspect="1"/>
          </p:cNvPicPr>
          <p:nvPr/>
        </p:nvPicPr>
        <p:blipFill>
          <a:blip r:embed="rId2"/>
          <a:stretch>
            <a:fillRect/>
          </a:stretch>
        </p:blipFill>
        <p:spPr>
          <a:xfrm>
            <a:off x="852" y="0"/>
            <a:ext cx="3073706" cy="6858000"/>
          </a:xfrm>
          <a:prstGeom prst="rect">
            <a:avLst/>
          </a:prstGeom>
        </p:spPr>
      </p:pic>
      <p:pic>
        <p:nvPicPr>
          <p:cNvPr id="4" name="Picture 3">
            <a:extLst>
              <a:ext uri="{FF2B5EF4-FFF2-40B4-BE49-F238E27FC236}">
                <a16:creationId xmlns:a16="http://schemas.microsoft.com/office/drawing/2014/main" id="{EA9089D2-83CC-21A6-CF25-64B217D61231}"/>
              </a:ext>
            </a:extLst>
          </p:cNvPr>
          <p:cNvPicPr>
            <a:picLocks noChangeAspect="1"/>
          </p:cNvPicPr>
          <p:nvPr/>
        </p:nvPicPr>
        <p:blipFill>
          <a:blip r:embed="rId3"/>
          <a:stretch>
            <a:fillRect/>
          </a:stretch>
        </p:blipFill>
        <p:spPr>
          <a:xfrm>
            <a:off x="485103" y="1513313"/>
            <a:ext cx="3994621" cy="5007254"/>
          </a:xfrm>
          <a:prstGeom prst="rect">
            <a:avLst/>
          </a:prstGeom>
        </p:spPr>
      </p:pic>
      <p:pic>
        <p:nvPicPr>
          <p:cNvPr id="6" name="Picture 5">
            <a:extLst>
              <a:ext uri="{FF2B5EF4-FFF2-40B4-BE49-F238E27FC236}">
                <a16:creationId xmlns:a16="http://schemas.microsoft.com/office/drawing/2014/main" id="{984089E8-895A-EAAC-3C76-622D2469D1F4}"/>
              </a:ext>
            </a:extLst>
          </p:cNvPr>
          <p:cNvPicPr>
            <a:picLocks noChangeAspect="1"/>
          </p:cNvPicPr>
          <p:nvPr/>
        </p:nvPicPr>
        <p:blipFill>
          <a:blip r:embed="rId4"/>
          <a:stretch>
            <a:fillRect/>
          </a:stretch>
        </p:blipFill>
        <p:spPr>
          <a:xfrm>
            <a:off x="4749770" y="1511585"/>
            <a:ext cx="3982409" cy="5011002"/>
          </a:xfrm>
          <a:prstGeom prst="rect">
            <a:avLst/>
          </a:prstGeom>
        </p:spPr>
      </p:pic>
      <p:sp>
        <p:nvSpPr>
          <p:cNvPr id="8" name="Title 1">
            <a:extLst>
              <a:ext uri="{FF2B5EF4-FFF2-40B4-BE49-F238E27FC236}">
                <a16:creationId xmlns:a16="http://schemas.microsoft.com/office/drawing/2014/main" id="{2418F112-2F40-6FA5-D3B9-FA61721224BD}"/>
              </a:ext>
            </a:extLst>
          </p:cNvPr>
          <p:cNvSpPr txBox="1">
            <a:spLocks/>
          </p:cNvSpPr>
          <p:nvPr/>
        </p:nvSpPr>
        <p:spPr>
          <a:xfrm>
            <a:off x="683770" y="332469"/>
            <a:ext cx="7288099" cy="8335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FontTx/>
              <a:buAutoNum type="arabicPeriod"/>
            </a:pPr>
            <a:r>
              <a:rPr lang="en-GB" sz="2400" b="1" dirty="0">
                <a:latin typeface="Arial"/>
                <a:ea typeface="+mj-lt"/>
                <a:cs typeface="+mj-lt"/>
              </a:rPr>
              <a:t>Advocacy work: We send our lobbyists</a:t>
            </a:r>
          </a:p>
        </p:txBody>
      </p:sp>
      <p:sp>
        <p:nvSpPr>
          <p:cNvPr id="7" name="Callout: Line 6">
            <a:extLst>
              <a:ext uri="{FF2B5EF4-FFF2-40B4-BE49-F238E27FC236}">
                <a16:creationId xmlns:a16="http://schemas.microsoft.com/office/drawing/2014/main" id="{0307A2EA-2809-820D-036C-687794DC0F92}"/>
              </a:ext>
            </a:extLst>
          </p:cNvPr>
          <p:cNvSpPr/>
          <p:nvPr/>
        </p:nvSpPr>
        <p:spPr>
          <a:xfrm>
            <a:off x="6283619" y="1005700"/>
            <a:ext cx="1769593" cy="612648"/>
          </a:xfrm>
          <a:prstGeom prst="borderCallout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a typeface="Calibri"/>
                <a:cs typeface="Calibri"/>
              </a:rPr>
              <a:t>ND Policy </a:t>
            </a:r>
            <a:r>
              <a:rPr lang="en-US" dirty="0" err="1">
                <a:ea typeface="Calibri"/>
                <a:cs typeface="Calibri"/>
              </a:rPr>
              <a:t>Poordinator</a:t>
            </a:r>
          </a:p>
        </p:txBody>
      </p:sp>
    </p:spTree>
    <p:extLst>
      <p:ext uri="{BB962C8B-B14F-4D97-AF65-F5344CB8AC3E}">
        <p14:creationId xmlns:p14="http://schemas.microsoft.com/office/powerpoint/2010/main" val="2360462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3CCAB-EED1-91A2-8AD2-C135E23386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AADCE2-EAFA-DD35-0729-F06538CBCC50}"/>
              </a:ext>
            </a:extLst>
          </p:cNvPr>
          <p:cNvPicPr>
            <a:picLocks noChangeAspect="1"/>
          </p:cNvPicPr>
          <p:nvPr/>
        </p:nvPicPr>
        <p:blipFill>
          <a:blip r:embed="rId2"/>
          <a:stretch>
            <a:fillRect/>
          </a:stretch>
        </p:blipFill>
        <p:spPr>
          <a:xfrm>
            <a:off x="852" y="0"/>
            <a:ext cx="3073706" cy="6858000"/>
          </a:xfrm>
          <a:prstGeom prst="rect">
            <a:avLst/>
          </a:prstGeom>
        </p:spPr>
      </p:pic>
      <p:sp>
        <p:nvSpPr>
          <p:cNvPr id="2" name="Title 1">
            <a:extLst>
              <a:ext uri="{FF2B5EF4-FFF2-40B4-BE49-F238E27FC236}">
                <a16:creationId xmlns:a16="http://schemas.microsoft.com/office/drawing/2014/main" id="{6B4AC126-F554-B069-B291-AC998CD3D8AA}"/>
              </a:ext>
            </a:extLst>
          </p:cNvPr>
          <p:cNvSpPr>
            <a:spLocks noGrp="1"/>
          </p:cNvSpPr>
          <p:nvPr>
            <p:ph type="title"/>
          </p:nvPr>
        </p:nvSpPr>
        <p:spPr>
          <a:xfrm>
            <a:off x="1341611" y="332469"/>
            <a:ext cx="6794718" cy="1195390"/>
          </a:xfrm>
        </p:spPr>
        <p:txBody>
          <a:bodyPr>
            <a:normAutofit/>
          </a:bodyPr>
          <a:lstStyle/>
          <a:p>
            <a:pPr marL="514350" indent="-514350">
              <a:buAutoNum type="arabicPeriod"/>
            </a:pPr>
            <a:r>
              <a:rPr lang="en-GB" sz="2400" b="1" dirty="0">
                <a:latin typeface="Arial"/>
                <a:ea typeface="+mj-lt"/>
                <a:cs typeface="+mj-lt"/>
              </a:rPr>
              <a:t>Advocacy work: We send our lobbyists </a:t>
            </a:r>
          </a:p>
        </p:txBody>
      </p:sp>
      <p:pic>
        <p:nvPicPr>
          <p:cNvPr id="5" name="Picture 4">
            <a:extLst>
              <a:ext uri="{FF2B5EF4-FFF2-40B4-BE49-F238E27FC236}">
                <a16:creationId xmlns:a16="http://schemas.microsoft.com/office/drawing/2014/main" id="{81F68AAB-9B2F-FBBA-56C0-133ED704EC3E}"/>
              </a:ext>
            </a:extLst>
          </p:cNvPr>
          <p:cNvPicPr>
            <a:picLocks noChangeAspect="1"/>
          </p:cNvPicPr>
          <p:nvPr/>
        </p:nvPicPr>
        <p:blipFill>
          <a:blip r:embed="rId3"/>
          <a:stretch>
            <a:fillRect/>
          </a:stretch>
        </p:blipFill>
        <p:spPr>
          <a:xfrm>
            <a:off x="-2146" y="1715101"/>
            <a:ext cx="5619750" cy="3867150"/>
          </a:xfrm>
          <a:prstGeom prst="rect">
            <a:avLst/>
          </a:prstGeom>
        </p:spPr>
      </p:pic>
      <p:pic>
        <p:nvPicPr>
          <p:cNvPr id="7" name="Picture 6">
            <a:extLst>
              <a:ext uri="{FF2B5EF4-FFF2-40B4-BE49-F238E27FC236}">
                <a16:creationId xmlns:a16="http://schemas.microsoft.com/office/drawing/2014/main" id="{4F2EAEF4-6FEF-A0D3-5155-A481F3116A3A}"/>
              </a:ext>
            </a:extLst>
          </p:cNvPr>
          <p:cNvPicPr>
            <a:picLocks noChangeAspect="1"/>
          </p:cNvPicPr>
          <p:nvPr/>
        </p:nvPicPr>
        <p:blipFill>
          <a:blip r:embed="rId4"/>
          <a:stretch>
            <a:fillRect/>
          </a:stretch>
        </p:blipFill>
        <p:spPr>
          <a:xfrm>
            <a:off x="5129887" y="1716216"/>
            <a:ext cx="3799469" cy="5066271"/>
          </a:xfrm>
          <a:prstGeom prst="rect">
            <a:avLst/>
          </a:prstGeom>
        </p:spPr>
      </p:pic>
    </p:spTree>
    <p:extLst>
      <p:ext uri="{BB962C8B-B14F-4D97-AF65-F5344CB8AC3E}">
        <p14:creationId xmlns:p14="http://schemas.microsoft.com/office/powerpoint/2010/main" val="1568100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62FAD-C9E0-0FB2-D323-8CFD753EB2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D657B9-368B-1DB0-F25B-DF096E457EF2}"/>
              </a:ext>
            </a:extLst>
          </p:cNvPr>
          <p:cNvPicPr>
            <a:picLocks noChangeAspect="1"/>
          </p:cNvPicPr>
          <p:nvPr/>
        </p:nvPicPr>
        <p:blipFill>
          <a:blip r:embed="rId2"/>
          <a:stretch>
            <a:fillRect/>
          </a:stretch>
        </p:blipFill>
        <p:spPr>
          <a:xfrm>
            <a:off x="852" y="0"/>
            <a:ext cx="3073706" cy="6858000"/>
          </a:xfrm>
          <a:prstGeom prst="rect">
            <a:avLst/>
          </a:prstGeom>
        </p:spPr>
      </p:pic>
      <p:sp>
        <p:nvSpPr>
          <p:cNvPr id="2" name="Title 1">
            <a:extLst>
              <a:ext uri="{FF2B5EF4-FFF2-40B4-BE49-F238E27FC236}">
                <a16:creationId xmlns:a16="http://schemas.microsoft.com/office/drawing/2014/main" id="{9BC079DE-222A-35D2-CA65-41D643A3C302}"/>
              </a:ext>
            </a:extLst>
          </p:cNvPr>
          <p:cNvSpPr>
            <a:spLocks noGrp="1"/>
          </p:cNvSpPr>
          <p:nvPr>
            <p:ph type="title"/>
          </p:nvPr>
        </p:nvSpPr>
        <p:spPr>
          <a:xfrm>
            <a:off x="971575" y="3548"/>
            <a:ext cx="6794718" cy="570441"/>
          </a:xfrm>
        </p:spPr>
        <p:txBody>
          <a:bodyPr vert="horz" lIns="91440" tIns="45720" rIns="91440" bIns="45720" rtlCol="0" anchor="ctr">
            <a:noAutofit/>
          </a:bodyPr>
          <a:lstStyle/>
          <a:p>
            <a:pPr marL="285750" indent="-285750">
              <a:spcBef>
                <a:spcPts val="1000"/>
              </a:spcBef>
              <a:buAutoNum type="arabicPeriod"/>
            </a:pPr>
            <a:endParaRPr lang="en-GB" sz="2400" b="1" dirty="0">
              <a:latin typeface="Arial"/>
              <a:cs typeface="Arial"/>
            </a:endParaRPr>
          </a:p>
          <a:p>
            <a:pPr>
              <a:spcBef>
                <a:spcPts val="1000"/>
              </a:spcBef>
            </a:pPr>
            <a:r>
              <a:rPr lang="en-GB" sz="2400" b="1" dirty="0">
                <a:latin typeface="Arial"/>
                <a:cs typeface="Arial"/>
              </a:rPr>
              <a:t>2. Protest: We are many </a:t>
            </a:r>
            <a:endParaRPr lang="en-US" sz="2400" b="1" dirty="0"/>
          </a:p>
        </p:txBody>
      </p:sp>
      <p:pic>
        <p:nvPicPr>
          <p:cNvPr id="4" name="Picture 3">
            <a:extLst>
              <a:ext uri="{FF2B5EF4-FFF2-40B4-BE49-F238E27FC236}">
                <a16:creationId xmlns:a16="http://schemas.microsoft.com/office/drawing/2014/main" id="{B95F4535-14B9-5FD0-FAF6-FCBFAE87D487}"/>
              </a:ext>
            </a:extLst>
          </p:cNvPr>
          <p:cNvPicPr>
            <a:picLocks noChangeAspect="1"/>
          </p:cNvPicPr>
          <p:nvPr/>
        </p:nvPicPr>
        <p:blipFill>
          <a:blip r:embed="rId3"/>
          <a:stretch>
            <a:fillRect/>
          </a:stretch>
        </p:blipFill>
        <p:spPr>
          <a:xfrm>
            <a:off x="444044" y="769267"/>
            <a:ext cx="5262734" cy="2967683"/>
          </a:xfrm>
          <a:prstGeom prst="rect">
            <a:avLst/>
          </a:prstGeom>
        </p:spPr>
      </p:pic>
      <p:pic>
        <p:nvPicPr>
          <p:cNvPr id="6" name="Picture 5">
            <a:extLst>
              <a:ext uri="{FF2B5EF4-FFF2-40B4-BE49-F238E27FC236}">
                <a16:creationId xmlns:a16="http://schemas.microsoft.com/office/drawing/2014/main" id="{25FC1466-2D2C-8464-7000-DEA0D7076710}"/>
              </a:ext>
            </a:extLst>
          </p:cNvPr>
          <p:cNvPicPr>
            <a:picLocks noChangeAspect="1"/>
          </p:cNvPicPr>
          <p:nvPr/>
        </p:nvPicPr>
        <p:blipFill>
          <a:blip r:embed="rId4"/>
          <a:stretch>
            <a:fillRect/>
          </a:stretch>
        </p:blipFill>
        <p:spPr>
          <a:xfrm>
            <a:off x="1068993" y="3729950"/>
            <a:ext cx="5460087" cy="3049121"/>
          </a:xfrm>
          <a:prstGeom prst="rect">
            <a:avLst/>
          </a:prstGeom>
        </p:spPr>
      </p:pic>
      <p:pic>
        <p:nvPicPr>
          <p:cNvPr id="7" name="Picture 6">
            <a:extLst>
              <a:ext uri="{FF2B5EF4-FFF2-40B4-BE49-F238E27FC236}">
                <a16:creationId xmlns:a16="http://schemas.microsoft.com/office/drawing/2014/main" id="{A3B3F9C1-E692-FFB8-F9EA-A720A63155BC}"/>
              </a:ext>
            </a:extLst>
          </p:cNvPr>
          <p:cNvPicPr>
            <a:picLocks noChangeAspect="1"/>
          </p:cNvPicPr>
          <p:nvPr/>
        </p:nvPicPr>
        <p:blipFill>
          <a:blip r:embed="rId5"/>
          <a:stretch>
            <a:fillRect/>
          </a:stretch>
        </p:blipFill>
        <p:spPr>
          <a:xfrm>
            <a:off x="6529938" y="1952660"/>
            <a:ext cx="2480738" cy="2943841"/>
          </a:xfrm>
          <a:prstGeom prst="rect">
            <a:avLst/>
          </a:prstGeom>
        </p:spPr>
      </p:pic>
    </p:spTree>
    <p:extLst>
      <p:ext uri="{BB962C8B-B14F-4D97-AF65-F5344CB8AC3E}">
        <p14:creationId xmlns:p14="http://schemas.microsoft.com/office/powerpoint/2010/main" val="1391790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44633-978A-4F7C-68C0-ECE6581AF2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88110DA-088D-CD7F-5648-BA0274B80148}"/>
              </a:ext>
            </a:extLst>
          </p:cNvPr>
          <p:cNvPicPr>
            <a:picLocks noChangeAspect="1"/>
          </p:cNvPicPr>
          <p:nvPr/>
        </p:nvPicPr>
        <p:blipFill>
          <a:blip r:embed="rId2"/>
          <a:stretch>
            <a:fillRect/>
          </a:stretch>
        </p:blipFill>
        <p:spPr>
          <a:xfrm>
            <a:off x="852" y="0"/>
            <a:ext cx="3073706" cy="6858000"/>
          </a:xfrm>
          <a:prstGeom prst="rect">
            <a:avLst/>
          </a:prstGeom>
        </p:spPr>
      </p:pic>
      <p:sp>
        <p:nvSpPr>
          <p:cNvPr id="2" name="Title 1">
            <a:extLst>
              <a:ext uri="{FF2B5EF4-FFF2-40B4-BE49-F238E27FC236}">
                <a16:creationId xmlns:a16="http://schemas.microsoft.com/office/drawing/2014/main" id="{4104F2CE-39C9-FF63-7172-9687BB8991DB}"/>
              </a:ext>
            </a:extLst>
          </p:cNvPr>
          <p:cNvSpPr>
            <a:spLocks noGrp="1"/>
          </p:cNvSpPr>
          <p:nvPr>
            <p:ph type="title"/>
          </p:nvPr>
        </p:nvSpPr>
        <p:spPr>
          <a:xfrm>
            <a:off x="1349834" y="3548"/>
            <a:ext cx="6794718" cy="496434"/>
          </a:xfrm>
        </p:spPr>
        <p:txBody>
          <a:bodyPr>
            <a:normAutofit fontScale="90000"/>
          </a:bodyPr>
          <a:lstStyle/>
          <a:p>
            <a:pPr marL="285750" indent="-285750">
              <a:spcBef>
                <a:spcPts val="1000"/>
              </a:spcBef>
              <a:buAutoNum type="arabicPeriod"/>
            </a:pPr>
            <a:endParaRPr lang="en-GB" sz="2400" b="1" dirty="0">
              <a:latin typeface="Arial"/>
              <a:cs typeface="Arial"/>
            </a:endParaRPr>
          </a:p>
          <a:p>
            <a:pPr>
              <a:spcBef>
                <a:spcPts val="1000"/>
              </a:spcBef>
            </a:pPr>
            <a:r>
              <a:rPr lang="en-GB" sz="2400" b="1" dirty="0">
                <a:latin typeface="Arial"/>
                <a:cs typeface="Arial"/>
              </a:rPr>
              <a:t>3. Litigation: We have lawyers</a:t>
            </a:r>
            <a:endParaRPr lang="en-US" sz="2400" b="1" dirty="0"/>
          </a:p>
        </p:txBody>
      </p:sp>
      <p:pic>
        <p:nvPicPr>
          <p:cNvPr id="4" name="Picture 3">
            <a:extLst>
              <a:ext uri="{FF2B5EF4-FFF2-40B4-BE49-F238E27FC236}">
                <a16:creationId xmlns:a16="http://schemas.microsoft.com/office/drawing/2014/main" id="{0E328A1B-A54D-5109-1515-226EFAE9CAA4}"/>
              </a:ext>
            </a:extLst>
          </p:cNvPr>
          <p:cNvPicPr>
            <a:picLocks noChangeAspect="1"/>
          </p:cNvPicPr>
          <p:nvPr/>
        </p:nvPicPr>
        <p:blipFill>
          <a:blip r:embed="rId3"/>
          <a:stretch>
            <a:fillRect/>
          </a:stretch>
        </p:blipFill>
        <p:spPr>
          <a:xfrm>
            <a:off x="172684" y="814049"/>
            <a:ext cx="5460086" cy="2976793"/>
          </a:xfrm>
          <a:prstGeom prst="rect">
            <a:avLst/>
          </a:prstGeom>
        </p:spPr>
      </p:pic>
      <p:pic>
        <p:nvPicPr>
          <p:cNvPr id="6" name="Picture 5">
            <a:extLst>
              <a:ext uri="{FF2B5EF4-FFF2-40B4-BE49-F238E27FC236}">
                <a16:creationId xmlns:a16="http://schemas.microsoft.com/office/drawing/2014/main" id="{BF132B0E-F175-6D9C-B06F-BE8EB0FC82A6}"/>
              </a:ext>
            </a:extLst>
          </p:cNvPr>
          <p:cNvPicPr>
            <a:picLocks noChangeAspect="1"/>
          </p:cNvPicPr>
          <p:nvPr/>
        </p:nvPicPr>
        <p:blipFill>
          <a:blip r:embed="rId4"/>
          <a:stretch>
            <a:fillRect/>
          </a:stretch>
        </p:blipFill>
        <p:spPr>
          <a:xfrm>
            <a:off x="6172167" y="702795"/>
            <a:ext cx="2506446" cy="3084182"/>
          </a:xfrm>
          <a:prstGeom prst="rect">
            <a:avLst/>
          </a:prstGeom>
        </p:spPr>
      </p:pic>
      <p:pic>
        <p:nvPicPr>
          <p:cNvPr id="7" name="Picture 6">
            <a:extLst>
              <a:ext uri="{FF2B5EF4-FFF2-40B4-BE49-F238E27FC236}">
                <a16:creationId xmlns:a16="http://schemas.microsoft.com/office/drawing/2014/main" id="{225C461F-3EF1-9E5E-8FE3-6B517A0F8FDA}"/>
              </a:ext>
            </a:extLst>
          </p:cNvPr>
          <p:cNvPicPr>
            <a:picLocks noChangeAspect="1"/>
          </p:cNvPicPr>
          <p:nvPr/>
        </p:nvPicPr>
        <p:blipFill>
          <a:blip r:embed="rId5"/>
          <a:stretch>
            <a:fillRect/>
          </a:stretch>
        </p:blipFill>
        <p:spPr>
          <a:xfrm>
            <a:off x="3922556" y="3790814"/>
            <a:ext cx="3420428" cy="2976735"/>
          </a:xfrm>
          <a:prstGeom prst="rect">
            <a:avLst/>
          </a:prstGeom>
        </p:spPr>
      </p:pic>
      <p:sp>
        <p:nvSpPr>
          <p:cNvPr id="5" name="Callout: Line 4">
            <a:extLst>
              <a:ext uri="{FF2B5EF4-FFF2-40B4-BE49-F238E27FC236}">
                <a16:creationId xmlns:a16="http://schemas.microsoft.com/office/drawing/2014/main" id="{07FA041D-4A53-7297-771B-E3AF13389C25}"/>
              </a:ext>
            </a:extLst>
          </p:cNvPr>
          <p:cNvSpPr/>
          <p:nvPr/>
        </p:nvSpPr>
        <p:spPr>
          <a:xfrm>
            <a:off x="7028895" y="157312"/>
            <a:ext cx="1571625" cy="655510"/>
          </a:xfrm>
          <a:prstGeom prst="borderCallout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a typeface="Calibri"/>
                <a:cs typeface="Calibri"/>
              </a:rPr>
              <a:t>ND Lawyer</a:t>
            </a:r>
            <a:endParaRPr lang="en-US" dirty="0"/>
          </a:p>
        </p:txBody>
      </p:sp>
    </p:spTree>
    <p:extLst>
      <p:ext uri="{BB962C8B-B14F-4D97-AF65-F5344CB8AC3E}">
        <p14:creationId xmlns:p14="http://schemas.microsoft.com/office/powerpoint/2010/main" val="1051720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4922D-5F93-D671-8956-6EB9438F70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2DAE546-B86E-4637-4633-A310F628DDAA}"/>
              </a:ext>
            </a:extLst>
          </p:cNvPr>
          <p:cNvPicPr>
            <a:picLocks noChangeAspect="1"/>
          </p:cNvPicPr>
          <p:nvPr/>
        </p:nvPicPr>
        <p:blipFill>
          <a:blip r:embed="rId2"/>
          <a:stretch>
            <a:fillRect/>
          </a:stretch>
        </p:blipFill>
        <p:spPr>
          <a:xfrm>
            <a:off x="852" y="0"/>
            <a:ext cx="3073706" cy="6858000"/>
          </a:xfrm>
          <a:prstGeom prst="rect">
            <a:avLst/>
          </a:prstGeom>
        </p:spPr>
      </p:pic>
      <p:sp>
        <p:nvSpPr>
          <p:cNvPr id="2" name="Title 1">
            <a:extLst>
              <a:ext uri="{FF2B5EF4-FFF2-40B4-BE49-F238E27FC236}">
                <a16:creationId xmlns:a16="http://schemas.microsoft.com/office/drawing/2014/main" id="{3F918250-838D-9F53-84A7-CA000B3E68E0}"/>
              </a:ext>
            </a:extLst>
          </p:cNvPr>
          <p:cNvSpPr>
            <a:spLocks noGrp="1"/>
          </p:cNvSpPr>
          <p:nvPr>
            <p:ph type="title"/>
          </p:nvPr>
        </p:nvSpPr>
        <p:spPr>
          <a:xfrm>
            <a:off x="1308719" y="200901"/>
            <a:ext cx="6794718" cy="636225"/>
          </a:xfrm>
        </p:spPr>
        <p:txBody>
          <a:bodyPr>
            <a:normAutofit fontScale="90000"/>
          </a:bodyPr>
          <a:lstStyle/>
          <a:p>
            <a:r>
              <a:rPr lang="en-GB" sz="2400" b="1" dirty="0">
                <a:latin typeface="Arial"/>
                <a:cs typeface="Arial"/>
              </a:rPr>
              <a:t>4. Knowledge and awareness: We have researchers</a:t>
            </a:r>
            <a:endParaRPr lang="en-US" sz="2400" b="1" dirty="0">
              <a:ea typeface="Calibri Light" panose="020F0302020204030204"/>
              <a:cs typeface="Calibri Light" panose="020F0302020204030204"/>
            </a:endParaRPr>
          </a:p>
        </p:txBody>
      </p:sp>
      <p:pic>
        <p:nvPicPr>
          <p:cNvPr id="4" name="Picture 3">
            <a:extLst>
              <a:ext uri="{FF2B5EF4-FFF2-40B4-BE49-F238E27FC236}">
                <a16:creationId xmlns:a16="http://schemas.microsoft.com/office/drawing/2014/main" id="{1D1FF92A-F478-88C2-6CF6-AD3FDFDA47E6}"/>
              </a:ext>
            </a:extLst>
          </p:cNvPr>
          <p:cNvPicPr>
            <a:picLocks noChangeAspect="1"/>
          </p:cNvPicPr>
          <p:nvPr/>
        </p:nvPicPr>
        <p:blipFill>
          <a:blip r:embed="rId3"/>
          <a:stretch>
            <a:fillRect/>
          </a:stretch>
        </p:blipFill>
        <p:spPr>
          <a:xfrm>
            <a:off x="246690" y="860254"/>
            <a:ext cx="4325310" cy="2925501"/>
          </a:xfrm>
          <a:prstGeom prst="rect">
            <a:avLst/>
          </a:prstGeom>
        </p:spPr>
      </p:pic>
      <p:pic>
        <p:nvPicPr>
          <p:cNvPr id="6" name="Picture 5">
            <a:extLst>
              <a:ext uri="{FF2B5EF4-FFF2-40B4-BE49-F238E27FC236}">
                <a16:creationId xmlns:a16="http://schemas.microsoft.com/office/drawing/2014/main" id="{FE266871-FC41-817D-79C7-5215F8A1178F}"/>
              </a:ext>
            </a:extLst>
          </p:cNvPr>
          <p:cNvPicPr>
            <a:picLocks noChangeAspect="1"/>
          </p:cNvPicPr>
          <p:nvPr/>
        </p:nvPicPr>
        <p:blipFill>
          <a:blip r:embed="rId4"/>
          <a:stretch>
            <a:fillRect/>
          </a:stretch>
        </p:blipFill>
        <p:spPr>
          <a:xfrm>
            <a:off x="6031483" y="671444"/>
            <a:ext cx="2853595" cy="4232321"/>
          </a:xfrm>
          <a:prstGeom prst="rect">
            <a:avLst/>
          </a:prstGeom>
        </p:spPr>
      </p:pic>
      <p:pic>
        <p:nvPicPr>
          <p:cNvPr id="7" name="Picture 6">
            <a:extLst>
              <a:ext uri="{FF2B5EF4-FFF2-40B4-BE49-F238E27FC236}">
                <a16:creationId xmlns:a16="http://schemas.microsoft.com/office/drawing/2014/main" id="{792EE982-863E-FD0D-FCAB-EE6B0EB986B6}"/>
              </a:ext>
            </a:extLst>
          </p:cNvPr>
          <p:cNvPicPr>
            <a:picLocks noChangeAspect="1"/>
          </p:cNvPicPr>
          <p:nvPr/>
        </p:nvPicPr>
        <p:blipFill>
          <a:blip r:embed="rId5"/>
          <a:stretch>
            <a:fillRect/>
          </a:stretch>
        </p:blipFill>
        <p:spPr>
          <a:xfrm>
            <a:off x="2286000" y="3268671"/>
            <a:ext cx="5673885" cy="3272725"/>
          </a:xfrm>
          <a:prstGeom prst="rect">
            <a:avLst/>
          </a:prstGeom>
        </p:spPr>
      </p:pic>
    </p:spTree>
    <p:extLst>
      <p:ext uri="{BB962C8B-B14F-4D97-AF65-F5344CB8AC3E}">
        <p14:creationId xmlns:p14="http://schemas.microsoft.com/office/powerpoint/2010/main" val="3475311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42428-9B3B-ED15-87DD-AFE7BD2FE7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007113-6AFE-6E1E-3832-D1610A38FD77}"/>
              </a:ext>
            </a:extLst>
          </p:cNvPr>
          <p:cNvPicPr>
            <a:picLocks noChangeAspect="1"/>
          </p:cNvPicPr>
          <p:nvPr/>
        </p:nvPicPr>
        <p:blipFill>
          <a:blip r:embed="rId2"/>
          <a:stretch>
            <a:fillRect/>
          </a:stretch>
        </p:blipFill>
        <p:spPr>
          <a:xfrm>
            <a:off x="852" y="0"/>
            <a:ext cx="3073706" cy="6858000"/>
          </a:xfrm>
          <a:prstGeom prst="rect">
            <a:avLst/>
          </a:prstGeom>
        </p:spPr>
      </p:pic>
      <p:sp>
        <p:nvSpPr>
          <p:cNvPr id="6" name="Title 1">
            <a:extLst>
              <a:ext uri="{FF2B5EF4-FFF2-40B4-BE49-F238E27FC236}">
                <a16:creationId xmlns:a16="http://schemas.microsoft.com/office/drawing/2014/main" id="{5B019E28-1E68-07CC-FA8E-591470313A02}"/>
              </a:ext>
            </a:extLst>
          </p:cNvPr>
          <p:cNvSpPr txBox="1">
            <a:spLocks/>
          </p:cNvSpPr>
          <p:nvPr/>
        </p:nvSpPr>
        <p:spPr>
          <a:xfrm>
            <a:off x="1417576" y="92044"/>
            <a:ext cx="6794718" cy="6362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a:cs typeface="Arial"/>
              </a:rPr>
              <a:t>5. Awareness raising: We make people look</a:t>
            </a:r>
            <a:endParaRPr lang="en-GB" sz="2400" b="1" dirty="0">
              <a:latin typeface="Arial"/>
              <a:ea typeface="Calibri Light" panose="020F0302020204030204"/>
              <a:cs typeface="Arial"/>
            </a:endParaRPr>
          </a:p>
        </p:txBody>
      </p:sp>
      <p:pic>
        <p:nvPicPr>
          <p:cNvPr id="7" name="Picture 6">
            <a:extLst>
              <a:ext uri="{FF2B5EF4-FFF2-40B4-BE49-F238E27FC236}">
                <a16:creationId xmlns:a16="http://schemas.microsoft.com/office/drawing/2014/main" id="{F6C06A20-C46A-E0AF-914C-3B8B2F7CE167}"/>
              </a:ext>
            </a:extLst>
          </p:cNvPr>
          <p:cNvPicPr>
            <a:picLocks noChangeAspect="1"/>
          </p:cNvPicPr>
          <p:nvPr/>
        </p:nvPicPr>
        <p:blipFill>
          <a:blip r:embed="rId3"/>
          <a:stretch>
            <a:fillRect/>
          </a:stretch>
        </p:blipFill>
        <p:spPr>
          <a:xfrm>
            <a:off x="147735" y="816429"/>
            <a:ext cx="6298164" cy="3149083"/>
          </a:xfrm>
          <a:prstGeom prst="rect">
            <a:avLst/>
          </a:prstGeom>
        </p:spPr>
      </p:pic>
      <p:pic>
        <p:nvPicPr>
          <p:cNvPr id="8" name="Picture 7">
            <a:extLst>
              <a:ext uri="{FF2B5EF4-FFF2-40B4-BE49-F238E27FC236}">
                <a16:creationId xmlns:a16="http://schemas.microsoft.com/office/drawing/2014/main" id="{E8B0B6DB-BDEF-4647-3299-F7E804507340}"/>
              </a:ext>
            </a:extLst>
          </p:cNvPr>
          <p:cNvPicPr>
            <a:picLocks noChangeAspect="1"/>
          </p:cNvPicPr>
          <p:nvPr/>
        </p:nvPicPr>
        <p:blipFill>
          <a:blip r:embed="rId4"/>
          <a:stretch>
            <a:fillRect/>
          </a:stretch>
        </p:blipFill>
        <p:spPr>
          <a:xfrm>
            <a:off x="147735" y="3966549"/>
            <a:ext cx="6057124" cy="2742678"/>
          </a:xfrm>
          <a:prstGeom prst="rect">
            <a:avLst/>
          </a:prstGeom>
        </p:spPr>
      </p:pic>
      <p:pic>
        <p:nvPicPr>
          <p:cNvPr id="10" name="Picture 9">
            <a:extLst>
              <a:ext uri="{FF2B5EF4-FFF2-40B4-BE49-F238E27FC236}">
                <a16:creationId xmlns:a16="http://schemas.microsoft.com/office/drawing/2014/main" id="{8D6D8173-E7EB-1E44-B407-FD3903FC17E7}"/>
              </a:ext>
            </a:extLst>
          </p:cNvPr>
          <p:cNvPicPr>
            <a:picLocks noChangeAspect="1"/>
          </p:cNvPicPr>
          <p:nvPr/>
        </p:nvPicPr>
        <p:blipFill>
          <a:blip r:embed="rId5"/>
          <a:stretch>
            <a:fillRect/>
          </a:stretch>
        </p:blipFill>
        <p:spPr>
          <a:xfrm>
            <a:off x="5923167" y="4051041"/>
            <a:ext cx="3129300" cy="2573694"/>
          </a:xfrm>
          <a:prstGeom prst="rect">
            <a:avLst/>
          </a:prstGeom>
        </p:spPr>
      </p:pic>
    </p:spTree>
    <p:extLst>
      <p:ext uri="{BB962C8B-B14F-4D97-AF65-F5344CB8AC3E}">
        <p14:creationId xmlns:p14="http://schemas.microsoft.com/office/powerpoint/2010/main" val="808606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4562B-C8C6-CB4C-88E5-07ACAF7C8D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6CF196-9D0E-5EE8-5CE3-BF4A769E0D6A}"/>
              </a:ext>
            </a:extLst>
          </p:cNvPr>
          <p:cNvPicPr>
            <a:picLocks noChangeAspect="1"/>
          </p:cNvPicPr>
          <p:nvPr/>
        </p:nvPicPr>
        <p:blipFill>
          <a:blip r:embed="rId2"/>
          <a:stretch>
            <a:fillRect/>
          </a:stretch>
        </p:blipFill>
        <p:spPr>
          <a:xfrm>
            <a:off x="852" y="0"/>
            <a:ext cx="3073706" cy="6858000"/>
          </a:xfrm>
          <a:prstGeom prst="rect">
            <a:avLst/>
          </a:prstGeom>
        </p:spPr>
      </p:pic>
      <p:sp>
        <p:nvSpPr>
          <p:cNvPr id="6" name="Title 1">
            <a:extLst>
              <a:ext uri="{FF2B5EF4-FFF2-40B4-BE49-F238E27FC236}">
                <a16:creationId xmlns:a16="http://schemas.microsoft.com/office/drawing/2014/main" id="{4884BBE2-ABF2-4C0A-52DC-B2AB5A50135E}"/>
              </a:ext>
            </a:extLst>
          </p:cNvPr>
          <p:cNvSpPr txBox="1">
            <a:spLocks/>
          </p:cNvSpPr>
          <p:nvPr/>
        </p:nvSpPr>
        <p:spPr>
          <a:xfrm>
            <a:off x="1417576" y="92044"/>
            <a:ext cx="6794718" cy="6362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a:cs typeface="Arial"/>
              </a:rPr>
              <a:t>6. Empowerment </a:t>
            </a:r>
            <a:endParaRPr lang="en-GB" sz="2400" b="1" dirty="0">
              <a:latin typeface="Arial"/>
              <a:ea typeface="Calibri Light" panose="020F0302020204030204"/>
              <a:cs typeface="Arial"/>
            </a:endParaRPr>
          </a:p>
        </p:txBody>
      </p:sp>
      <p:pic>
        <p:nvPicPr>
          <p:cNvPr id="2" name="Picture 1">
            <a:extLst>
              <a:ext uri="{FF2B5EF4-FFF2-40B4-BE49-F238E27FC236}">
                <a16:creationId xmlns:a16="http://schemas.microsoft.com/office/drawing/2014/main" id="{B38AAB87-80F2-E419-7706-D9F7855E32BF}"/>
              </a:ext>
            </a:extLst>
          </p:cNvPr>
          <p:cNvPicPr>
            <a:picLocks noChangeAspect="1"/>
          </p:cNvPicPr>
          <p:nvPr/>
        </p:nvPicPr>
        <p:blipFill>
          <a:blip r:embed="rId3"/>
          <a:stretch>
            <a:fillRect/>
          </a:stretch>
        </p:blipFill>
        <p:spPr>
          <a:xfrm>
            <a:off x="0" y="934201"/>
            <a:ext cx="5022980" cy="2952413"/>
          </a:xfrm>
          <a:prstGeom prst="rect">
            <a:avLst/>
          </a:prstGeom>
        </p:spPr>
      </p:pic>
      <p:pic>
        <p:nvPicPr>
          <p:cNvPr id="4" name="Picture 3">
            <a:extLst>
              <a:ext uri="{FF2B5EF4-FFF2-40B4-BE49-F238E27FC236}">
                <a16:creationId xmlns:a16="http://schemas.microsoft.com/office/drawing/2014/main" id="{D8B9B9ED-FF0F-BEE4-7879-76781D58D506}"/>
              </a:ext>
            </a:extLst>
          </p:cNvPr>
          <p:cNvPicPr>
            <a:picLocks noChangeAspect="1"/>
          </p:cNvPicPr>
          <p:nvPr/>
        </p:nvPicPr>
        <p:blipFill>
          <a:blip r:embed="rId4"/>
          <a:stretch>
            <a:fillRect/>
          </a:stretch>
        </p:blipFill>
        <p:spPr>
          <a:xfrm>
            <a:off x="1741714" y="3893277"/>
            <a:ext cx="4906347" cy="2757037"/>
          </a:xfrm>
          <a:prstGeom prst="rect">
            <a:avLst/>
          </a:prstGeom>
        </p:spPr>
      </p:pic>
      <p:pic>
        <p:nvPicPr>
          <p:cNvPr id="5" name="Picture 4">
            <a:extLst>
              <a:ext uri="{FF2B5EF4-FFF2-40B4-BE49-F238E27FC236}">
                <a16:creationId xmlns:a16="http://schemas.microsoft.com/office/drawing/2014/main" id="{EE1DB9F5-19A2-7083-CD77-49F7A7D941AE}"/>
              </a:ext>
            </a:extLst>
          </p:cNvPr>
          <p:cNvPicPr>
            <a:picLocks noChangeAspect="1"/>
          </p:cNvPicPr>
          <p:nvPr/>
        </p:nvPicPr>
        <p:blipFill>
          <a:blip r:embed="rId5"/>
          <a:stretch>
            <a:fillRect/>
          </a:stretch>
        </p:blipFill>
        <p:spPr>
          <a:xfrm>
            <a:off x="5085680" y="264367"/>
            <a:ext cx="4057824" cy="3530081"/>
          </a:xfrm>
          <a:prstGeom prst="rect">
            <a:avLst/>
          </a:prstGeom>
        </p:spPr>
      </p:pic>
    </p:spTree>
    <p:extLst>
      <p:ext uri="{BB962C8B-B14F-4D97-AF65-F5344CB8AC3E}">
        <p14:creationId xmlns:p14="http://schemas.microsoft.com/office/powerpoint/2010/main" val="618715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44B06D2-31FB-C442-07FA-2B03BA29D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D8EEA7-325B-D6B1-5E6E-722979D9DEF2}"/>
              </a:ext>
            </a:extLst>
          </p:cNvPr>
          <p:cNvSpPr>
            <a:spLocks noGrp="1"/>
          </p:cNvSpPr>
          <p:nvPr>
            <p:ph type="title"/>
          </p:nvPr>
        </p:nvSpPr>
        <p:spPr>
          <a:xfrm>
            <a:off x="1305779" y="314323"/>
            <a:ext cx="6794718" cy="681040"/>
          </a:xfrm>
        </p:spPr>
        <p:txBody>
          <a:bodyPr>
            <a:normAutofit/>
          </a:bodyPr>
          <a:lstStyle/>
          <a:p>
            <a:r>
              <a:rPr lang="en-US" sz="3200" b="1" dirty="0">
                <a:latin typeface="Arial"/>
                <a:cs typeface="Arial"/>
              </a:rPr>
              <a:t>Key facts </a:t>
            </a:r>
            <a:endParaRPr lang="en-US" sz="3200" b="1" dirty="0">
              <a:latin typeface="Arial" panose="020B0604020202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04A324FB-558D-1574-4197-85741AB46E81}"/>
              </a:ext>
            </a:extLst>
          </p:cNvPr>
          <p:cNvSpPr txBox="1"/>
          <p:nvPr/>
        </p:nvSpPr>
        <p:spPr>
          <a:xfrm>
            <a:off x="1453605" y="1321896"/>
            <a:ext cx="742990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mn-lt"/>
                <a:cs typeface="+mn-lt"/>
              </a:rPr>
              <a:t>Principles of Independent Living (guiding document) </a:t>
            </a:r>
          </a:p>
          <a:p>
            <a:endParaRPr lang="en-US" sz="2000" dirty="0">
              <a:ea typeface="+mn-lt"/>
              <a:cs typeface="+mn-lt"/>
            </a:endParaRPr>
          </a:p>
          <a:p>
            <a:pPr algn="ctr"/>
            <a:r>
              <a:rPr lang="en-US" sz="2000" b="1" dirty="0">
                <a:ea typeface="+mn-lt"/>
                <a:cs typeface="+mn-lt"/>
              </a:rPr>
              <a:t>The Independent Living Movement must be a cross disability movement addressing the needs of all disabled persons</a:t>
            </a:r>
            <a:endParaRPr lang="en-US" b="1" dirty="0">
              <a:ea typeface="Calibri" panose="020F0502020204030204"/>
              <a:cs typeface="Calibri" panose="020F0502020204030204"/>
            </a:endParaRPr>
          </a:p>
          <a:p>
            <a:pPr marL="285750" indent="-285750">
              <a:buFont typeface="Calibri"/>
              <a:buChar char="-"/>
            </a:pPr>
            <a:endParaRPr lang="en-US" sz="2000" dirty="0">
              <a:ea typeface="Calibri"/>
              <a:cs typeface="Calibri"/>
            </a:endParaRPr>
          </a:p>
          <a:p>
            <a:pPr marL="285750" indent="-285750">
              <a:buFont typeface="Calibri"/>
              <a:buChar char="-"/>
            </a:pPr>
            <a:r>
              <a:rPr lang="en-US" sz="2000" dirty="0">
                <a:ea typeface="Calibri"/>
                <a:cs typeface="Calibri"/>
              </a:rPr>
              <a:t>1000+ individual and 1000+ </a:t>
            </a:r>
            <a:r>
              <a:rPr lang="en-US" sz="2000" dirty="0" err="1">
                <a:ea typeface="Calibri"/>
                <a:cs typeface="Calibri"/>
              </a:rPr>
              <a:t>organisational</a:t>
            </a:r>
            <a:r>
              <a:rPr lang="en-US" sz="2000" dirty="0">
                <a:ea typeface="Calibri"/>
                <a:cs typeface="Calibri"/>
              </a:rPr>
              <a:t> members (including associations of associations)</a:t>
            </a:r>
            <a:endParaRPr lang="en-US"/>
          </a:p>
          <a:p>
            <a:pPr marL="285750" indent="-285750">
              <a:buFont typeface="Calibri"/>
              <a:buChar char="-"/>
            </a:pPr>
            <a:endParaRPr lang="en-US" sz="2000" dirty="0">
              <a:ea typeface="Calibri"/>
              <a:cs typeface="Calibri"/>
            </a:endParaRPr>
          </a:p>
          <a:p>
            <a:pPr marL="285750" indent="-285750">
              <a:buFont typeface="Calibri"/>
              <a:buChar char="-"/>
            </a:pPr>
            <a:endParaRPr lang="en-US" sz="2000" dirty="0">
              <a:ea typeface="Calibri"/>
              <a:cs typeface="Calibri"/>
            </a:endParaRPr>
          </a:p>
          <a:p>
            <a:pPr marL="285750" indent="-285750">
              <a:buFont typeface="Calibri"/>
              <a:buChar char="-"/>
            </a:pPr>
            <a:r>
              <a:rPr lang="en-US" dirty="0">
                <a:ea typeface="Calibri"/>
                <a:cs typeface="Calibri"/>
              </a:rPr>
              <a:t>Overlap with Neurodiversity Movement</a:t>
            </a:r>
          </a:p>
          <a:p>
            <a:pPr marL="742950" lvl="1" indent="-285750">
              <a:buFont typeface="Courier New"/>
              <a:buChar char="o"/>
            </a:pPr>
            <a:r>
              <a:rPr lang="en-US" dirty="0">
                <a:ea typeface="Calibri"/>
                <a:cs typeface="Calibri"/>
              </a:rPr>
              <a:t>Individual members </a:t>
            </a:r>
          </a:p>
          <a:p>
            <a:pPr marL="742950" lvl="1" indent="-285750">
              <a:buFont typeface="Courier New"/>
              <a:buChar char="o"/>
            </a:pPr>
            <a:r>
              <a:rPr lang="en-US" dirty="0" err="1">
                <a:ea typeface="Calibri"/>
                <a:cs typeface="Calibri"/>
              </a:rPr>
              <a:t>Organisations</a:t>
            </a:r>
            <a:endParaRPr lang="en-US" dirty="0">
              <a:ea typeface="Calibri"/>
              <a:cs typeface="Calibri"/>
            </a:endParaRPr>
          </a:p>
          <a:p>
            <a:pPr marL="1200150" lvl="2" indent="-285750">
              <a:buFont typeface="Wingdings"/>
              <a:buChar char="§"/>
            </a:pPr>
            <a:r>
              <a:rPr lang="en-US" dirty="0">
                <a:ea typeface="Calibri"/>
                <a:cs typeface="Calibri"/>
              </a:rPr>
              <a:t>European Council of Autistic People </a:t>
            </a:r>
          </a:p>
          <a:p>
            <a:pPr marL="1200150" lvl="2" indent="-285750">
              <a:buFont typeface="Wingdings"/>
              <a:buChar char="§"/>
            </a:pPr>
            <a:endParaRPr lang="en-US" dirty="0">
              <a:ea typeface="Calibri"/>
              <a:cs typeface="Calibri"/>
            </a:endParaRPr>
          </a:p>
          <a:p>
            <a:pPr marL="1200150" lvl="2" indent="-285750">
              <a:buFont typeface="Wingdings"/>
              <a:buChar char="§"/>
            </a:pPr>
            <a:endParaRPr lang="en-US" dirty="0">
              <a:ea typeface="Calibri"/>
              <a:cs typeface="Calibri"/>
            </a:endParaRPr>
          </a:p>
        </p:txBody>
      </p:sp>
    </p:spTree>
    <p:extLst>
      <p:ext uri="{BB962C8B-B14F-4D97-AF65-F5344CB8AC3E}">
        <p14:creationId xmlns:p14="http://schemas.microsoft.com/office/powerpoint/2010/main" val="2917003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0356FA-4181-7D75-ACB1-D2E992826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9228A1-F819-1469-2761-016CAC930681}"/>
              </a:ext>
            </a:extLst>
          </p:cNvPr>
          <p:cNvSpPr>
            <a:spLocks noGrp="1"/>
          </p:cNvSpPr>
          <p:nvPr>
            <p:ph type="title"/>
          </p:nvPr>
        </p:nvSpPr>
        <p:spPr>
          <a:xfrm>
            <a:off x="628650" y="250005"/>
            <a:ext cx="7886700" cy="536154"/>
          </a:xfrm>
        </p:spPr>
        <p:txBody>
          <a:bodyPr vert="horz" lIns="91440" tIns="45720" rIns="91440" bIns="45720" rtlCol="0" anchor="b">
            <a:noAutofit/>
          </a:bodyPr>
          <a:lstStyle/>
          <a:p>
            <a:pPr algn="ctr"/>
            <a:r>
              <a:rPr lang="en-US" sz="2400" b="1" dirty="0">
                <a:latin typeface="Arial"/>
                <a:ea typeface="Calibri Light"/>
                <a:cs typeface="Calibri Light"/>
              </a:rPr>
              <a:t>Who am I, why am I giving this presentation?</a:t>
            </a:r>
          </a:p>
        </p:txBody>
      </p:sp>
      <p:sp>
        <p:nvSpPr>
          <p:cNvPr id="3" name="Content Placeholder 2">
            <a:extLst>
              <a:ext uri="{FF2B5EF4-FFF2-40B4-BE49-F238E27FC236}">
                <a16:creationId xmlns:a16="http://schemas.microsoft.com/office/drawing/2014/main" id="{E0AB2FEB-D1F9-5CC8-5B64-6A81C5B3CC74}"/>
              </a:ext>
            </a:extLst>
          </p:cNvPr>
          <p:cNvSpPr>
            <a:spLocks noGrp="1"/>
          </p:cNvSpPr>
          <p:nvPr>
            <p:ph sz="half" idx="1"/>
          </p:nvPr>
        </p:nvSpPr>
        <p:spPr/>
        <p:txBody>
          <a:bodyPr vert="horz" lIns="91440" tIns="45720" rIns="91440" bIns="45720" rtlCol="0" anchor="t">
            <a:normAutofit fontScale="55000" lnSpcReduction="20000"/>
          </a:bodyPr>
          <a:lstStyle/>
          <a:p>
            <a:pPr marL="0" indent="0">
              <a:buNone/>
            </a:pPr>
            <a:endParaRPr lang="en-US" sz="1700" dirty="0">
              <a:latin typeface="Arial"/>
              <a:ea typeface="Calibri" panose="020F0502020204030204"/>
              <a:cs typeface="Calibri" panose="020F0502020204030204"/>
            </a:endParaRPr>
          </a:p>
          <a:p>
            <a:pPr marL="0" indent="0">
              <a:buNone/>
            </a:pPr>
            <a:endParaRPr lang="en-US" b="1" dirty="0">
              <a:latin typeface="Arial"/>
              <a:ea typeface="Calibri" panose="020F0502020204030204"/>
              <a:cs typeface="Calibri" panose="020F0502020204030204"/>
            </a:endParaRPr>
          </a:p>
          <a:p>
            <a:pPr marL="457200" lvl="1" algn="ctr">
              <a:buNone/>
            </a:pPr>
            <a:endParaRPr lang="en-US" sz="2800" b="1" dirty="0">
              <a:latin typeface="Arial"/>
              <a:ea typeface="Calibri" panose="020F0502020204030204"/>
              <a:cs typeface="Calibri" panose="020F0502020204030204"/>
            </a:endParaRPr>
          </a:p>
        </p:txBody>
      </p:sp>
      <p:sp>
        <p:nvSpPr>
          <p:cNvPr id="4" name="Content Placeholder 3">
            <a:extLst>
              <a:ext uri="{FF2B5EF4-FFF2-40B4-BE49-F238E27FC236}">
                <a16:creationId xmlns:a16="http://schemas.microsoft.com/office/drawing/2014/main" id="{6F1EF171-C28A-98CC-DBD1-55B845A2C0A1}"/>
              </a:ext>
            </a:extLst>
          </p:cNvPr>
          <p:cNvSpPr>
            <a:spLocks noGrp="1"/>
          </p:cNvSpPr>
          <p:nvPr>
            <p:ph sz="half" idx="2"/>
          </p:nvPr>
        </p:nvSpPr>
        <p:spPr>
          <a:xfrm>
            <a:off x="542308" y="1217123"/>
            <a:ext cx="8400637" cy="5239422"/>
          </a:xfrm>
        </p:spPr>
        <p:txBody>
          <a:bodyPr vert="horz" lIns="91440" tIns="45720" rIns="91440" bIns="45720" rtlCol="0" anchor="t">
            <a:noAutofit/>
          </a:bodyPr>
          <a:lstStyle/>
          <a:p>
            <a:pPr marL="285750" indent="-285750">
              <a:buFont typeface="Calibri" panose="020B0604020202020204" pitchFamily="34" charset="0"/>
              <a:buChar char="-"/>
            </a:pPr>
            <a:r>
              <a:rPr lang="en-US" sz="1800" dirty="0">
                <a:latin typeface="Arial"/>
                <a:ea typeface="Calibri"/>
                <a:cs typeface="Calibri"/>
              </a:rPr>
              <a:t>I identify as neurodivergent and I am diagnosed as autistic and bipolar </a:t>
            </a:r>
          </a:p>
          <a:p>
            <a:pPr marL="285750" indent="-285750">
              <a:buFont typeface="Calibri" panose="020B0604020202020204" pitchFamily="34" charset="0"/>
              <a:buChar char="-"/>
            </a:pPr>
            <a:endParaRPr lang="en-US" sz="1800" dirty="0">
              <a:latin typeface="Arial"/>
              <a:ea typeface="Calibri"/>
              <a:cs typeface="Calibri"/>
            </a:endParaRPr>
          </a:p>
          <a:p>
            <a:pPr marL="285750" indent="-285750">
              <a:buFont typeface="Calibri" panose="020B0604020202020204" pitchFamily="34" charset="0"/>
              <a:buChar char="-"/>
            </a:pPr>
            <a:r>
              <a:rPr lang="en-US" sz="1800" dirty="0">
                <a:latin typeface="Arial"/>
                <a:ea typeface="Calibri"/>
                <a:cs typeface="Calibri"/>
              </a:rPr>
              <a:t>I identify and I am </a:t>
            </a:r>
            <a:r>
              <a:rPr lang="en-US" sz="1800" err="1">
                <a:latin typeface="Arial"/>
                <a:ea typeface="Calibri"/>
                <a:cs typeface="Calibri"/>
              </a:rPr>
              <a:t>recognised</a:t>
            </a:r>
            <a:r>
              <a:rPr lang="en-US" sz="1800" dirty="0">
                <a:latin typeface="Arial"/>
                <a:ea typeface="Calibri"/>
                <a:cs typeface="Calibri"/>
              </a:rPr>
              <a:t> as disabled (in Belgium and Germany)</a:t>
            </a:r>
          </a:p>
          <a:p>
            <a:pPr marL="285750" indent="-285750">
              <a:buFont typeface="Calibri" panose="020B0604020202020204" pitchFamily="34" charset="0"/>
              <a:buChar char="-"/>
            </a:pPr>
            <a:endParaRPr lang="en-US" sz="1800" dirty="0">
              <a:latin typeface="Arial"/>
              <a:ea typeface="Calibri"/>
              <a:cs typeface="Calibri"/>
            </a:endParaRPr>
          </a:p>
          <a:p>
            <a:pPr marL="285750" indent="-285750">
              <a:buFont typeface="Calibri" panose="020B0604020202020204" pitchFamily="34" charset="0"/>
              <a:buChar char="-"/>
            </a:pPr>
            <a:r>
              <a:rPr lang="en-US" sz="1800" dirty="0">
                <a:latin typeface="Arial"/>
                <a:ea typeface="Calibri"/>
                <a:cs typeface="Calibri"/>
              </a:rPr>
              <a:t>I am an activist for disability rights and an ND self-representative </a:t>
            </a:r>
          </a:p>
          <a:p>
            <a:pPr marL="285750" indent="-285750">
              <a:buFont typeface="Calibri" panose="020B0604020202020204" pitchFamily="34" charset="0"/>
              <a:buChar char="-"/>
            </a:pPr>
            <a:endParaRPr lang="en-US" sz="1800" dirty="0">
              <a:latin typeface="Arial"/>
              <a:ea typeface="Calibri"/>
              <a:cs typeface="Calibri"/>
            </a:endParaRPr>
          </a:p>
          <a:p>
            <a:pPr marL="285750" indent="-285750">
              <a:buFont typeface="Calibri" panose="020B0604020202020204" pitchFamily="34" charset="0"/>
              <a:buChar char="-"/>
            </a:pPr>
            <a:r>
              <a:rPr lang="en-US" sz="1800" dirty="0">
                <a:latin typeface="Arial"/>
                <a:ea typeface="Calibri"/>
                <a:cs typeface="Calibri"/>
              </a:rPr>
              <a:t>Convinced of the need to have strong cooperation between the Independent Living Movement and the Neurodiversity Movement </a:t>
            </a:r>
          </a:p>
          <a:p>
            <a:pPr marL="285750" indent="-285750">
              <a:buFont typeface="Calibri" panose="020B0604020202020204" pitchFamily="34" charset="0"/>
              <a:buChar char="-"/>
            </a:pPr>
            <a:endParaRPr lang="en-US" sz="1800" dirty="0">
              <a:latin typeface="Arial"/>
              <a:ea typeface="Calibri"/>
              <a:cs typeface="Calibri"/>
            </a:endParaRPr>
          </a:p>
          <a:p>
            <a:pPr marL="285750" indent="-285750">
              <a:buFont typeface="Calibri" panose="020B0604020202020204" pitchFamily="34" charset="0"/>
              <a:buChar char="-"/>
            </a:pPr>
            <a:r>
              <a:rPr lang="en-US" sz="1800" dirty="0">
                <a:latin typeface="Arial"/>
                <a:ea typeface="Calibri"/>
                <a:cs typeface="Calibri"/>
              </a:rPr>
              <a:t>Story of a relationship that is not always easy...</a:t>
            </a:r>
          </a:p>
          <a:p>
            <a:pPr marL="0" indent="0">
              <a:buNone/>
            </a:pPr>
            <a:endParaRPr lang="en-US" sz="1800" dirty="0">
              <a:latin typeface="Arial"/>
              <a:ea typeface="Calibri"/>
              <a:cs typeface="Calibri"/>
            </a:endParaRPr>
          </a:p>
        </p:txBody>
      </p:sp>
    </p:spTree>
    <p:extLst>
      <p:ext uri="{BB962C8B-B14F-4D97-AF65-F5344CB8AC3E}">
        <p14:creationId xmlns:p14="http://schemas.microsoft.com/office/powerpoint/2010/main" val="731768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E5FFB4C-14D5-8414-42AC-78A81DA70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82E19-89E3-D6BD-53E4-5102ADDC6B80}"/>
              </a:ext>
            </a:extLst>
          </p:cNvPr>
          <p:cNvSpPr>
            <a:spLocks noGrp="1"/>
          </p:cNvSpPr>
          <p:nvPr>
            <p:ph type="title"/>
          </p:nvPr>
        </p:nvSpPr>
        <p:spPr>
          <a:xfrm>
            <a:off x="655698" y="292892"/>
            <a:ext cx="6794718" cy="681040"/>
          </a:xfrm>
        </p:spPr>
        <p:txBody>
          <a:bodyPr>
            <a:normAutofit/>
          </a:bodyPr>
          <a:lstStyle/>
          <a:p>
            <a:r>
              <a:rPr lang="en-US" sz="3200" b="1" dirty="0">
                <a:latin typeface="Arial"/>
                <a:cs typeface="Arial"/>
              </a:rPr>
              <a:t>Key facts </a:t>
            </a:r>
            <a:endParaRPr lang="en-US" sz="3200" b="1" dirty="0">
              <a:latin typeface="Arial" panose="020B0604020202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CFB6CAC7-6857-4EF1-F396-90F6E1C50D4A}"/>
              </a:ext>
            </a:extLst>
          </p:cNvPr>
          <p:cNvSpPr txBox="1"/>
          <p:nvPr/>
        </p:nvSpPr>
        <p:spPr>
          <a:xfrm>
            <a:off x="482055" y="969540"/>
            <a:ext cx="622975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ea typeface="Calibri"/>
              <a:cs typeface="Calibri"/>
            </a:endParaRPr>
          </a:p>
          <a:p>
            <a:pPr marL="285750" indent="-285750">
              <a:buFont typeface="Calibri"/>
              <a:buChar char="-"/>
            </a:pPr>
            <a:r>
              <a:rPr lang="en-US" sz="2000" dirty="0">
                <a:ea typeface="Calibri"/>
                <a:cs typeface="Calibri"/>
              </a:rPr>
              <a:t>Part of a worldwide movement that originated in the US </a:t>
            </a:r>
          </a:p>
          <a:p>
            <a:pPr marL="742950" lvl="1" indent="-285750">
              <a:buFont typeface="Courier New"/>
              <a:buChar char="o"/>
            </a:pPr>
            <a:r>
              <a:rPr lang="en-US" dirty="0">
                <a:ea typeface="Calibri"/>
                <a:cs typeface="Calibri"/>
              </a:rPr>
              <a:t>World Independent Living Network </a:t>
            </a:r>
          </a:p>
          <a:p>
            <a:pPr marL="285750" indent="-285750">
              <a:buFont typeface="Calibri"/>
              <a:buChar char="-"/>
            </a:pPr>
            <a:endParaRPr lang="en-US" dirty="0">
              <a:ea typeface="Calibri"/>
              <a:cs typeface="Calibri"/>
            </a:endParaRPr>
          </a:p>
        </p:txBody>
      </p:sp>
      <p:pic>
        <p:nvPicPr>
          <p:cNvPr id="101" name="Picture 100">
            <a:extLst>
              <a:ext uri="{FF2B5EF4-FFF2-40B4-BE49-F238E27FC236}">
                <a16:creationId xmlns:a16="http://schemas.microsoft.com/office/drawing/2014/main" id="{679DA0E9-15AA-68CC-CB42-8E5697523FB9}"/>
              </a:ext>
            </a:extLst>
          </p:cNvPr>
          <p:cNvPicPr>
            <a:picLocks noChangeAspect="1"/>
          </p:cNvPicPr>
          <p:nvPr/>
        </p:nvPicPr>
        <p:blipFill>
          <a:blip r:embed="rId3"/>
          <a:stretch>
            <a:fillRect/>
          </a:stretch>
        </p:blipFill>
        <p:spPr>
          <a:xfrm>
            <a:off x="79153" y="3075410"/>
            <a:ext cx="3813413" cy="3198757"/>
          </a:xfrm>
          <a:prstGeom prst="rect">
            <a:avLst/>
          </a:prstGeom>
        </p:spPr>
      </p:pic>
      <p:pic>
        <p:nvPicPr>
          <p:cNvPr id="102" name="Picture 101">
            <a:extLst>
              <a:ext uri="{FF2B5EF4-FFF2-40B4-BE49-F238E27FC236}">
                <a16:creationId xmlns:a16="http://schemas.microsoft.com/office/drawing/2014/main" id="{9373552F-01E8-A218-2C82-1CFA2A53A7AA}"/>
              </a:ext>
            </a:extLst>
          </p:cNvPr>
          <p:cNvPicPr>
            <a:picLocks noChangeAspect="1"/>
          </p:cNvPicPr>
          <p:nvPr/>
        </p:nvPicPr>
        <p:blipFill>
          <a:blip r:embed="rId4"/>
          <a:stretch>
            <a:fillRect/>
          </a:stretch>
        </p:blipFill>
        <p:spPr>
          <a:xfrm>
            <a:off x="4053950" y="3078404"/>
            <a:ext cx="5090051" cy="2846476"/>
          </a:xfrm>
          <a:prstGeom prst="rect">
            <a:avLst/>
          </a:prstGeom>
        </p:spPr>
      </p:pic>
    </p:spTree>
    <p:extLst>
      <p:ext uri="{BB962C8B-B14F-4D97-AF65-F5344CB8AC3E}">
        <p14:creationId xmlns:p14="http://schemas.microsoft.com/office/powerpoint/2010/main" val="1761133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46DFAED-53A6-4018-64E1-46DE2D232D5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29ACAFB-5E0B-BF82-CE6E-D9721946FE1B}"/>
              </a:ext>
            </a:extLst>
          </p:cNvPr>
          <p:cNvSpPr>
            <a:spLocks noGrp="1"/>
          </p:cNvSpPr>
          <p:nvPr>
            <p:ph type="title"/>
          </p:nvPr>
        </p:nvSpPr>
        <p:spPr/>
        <p:txBody>
          <a:bodyPr/>
          <a:lstStyle/>
          <a:p>
            <a:r>
              <a:rPr lang="en-US" dirty="0">
                <a:ea typeface="Calibri Light"/>
                <a:cs typeface="Calibri Light"/>
              </a:rPr>
              <a:t>15 Pillars of Independent Living</a:t>
            </a:r>
            <a:endParaRPr lang="en-US" dirty="0"/>
          </a:p>
        </p:txBody>
      </p:sp>
      <p:pic>
        <p:nvPicPr>
          <p:cNvPr id="17" name="Picture 16">
            <a:extLst>
              <a:ext uri="{FF2B5EF4-FFF2-40B4-BE49-F238E27FC236}">
                <a16:creationId xmlns:a16="http://schemas.microsoft.com/office/drawing/2014/main" id="{D4F94FF2-B75D-191C-5DEA-C42C5E69098A}"/>
              </a:ext>
            </a:extLst>
          </p:cNvPr>
          <p:cNvPicPr>
            <a:picLocks noChangeAspect="1"/>
          </p:cNvPicPr>
          <p:nvPr/>
        </p:nvPicPr>
        <p:blipFill>
          <a:blip r:embed="rId3"/>
          <a:stretch>
            <a:fillRect/>
          </a:stretch>
        </p:blipFill>
        <p:spPr>
          <a:xfrm>
            <a:off x="629816" y="1855680"/>
            <a:ext cx="7868817" cy="4538457"/>
          </a:xfrm>
          <a:prstGeom prst="rect">
            <a:avLst/>
          </a:prstGeom>
        </p:spPr>
      </p:pic>
    </p:spTree>
    <p:extLst>
      <p:ext uri="{BB962C8B-B14F-4D97-AF65-F5344CB8AC3E}">
        <p14:creationId xmlns:p14="http://schemas.microsoft.com/office/powerpoint/2010/main" val="2141948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1539B-F057-4FA5-3D24-9674A655AEE7}"/>
              </a:ext>
            </a:extLst>
          </p:cNvPr>
          <p:cNvSpPr>
            <a:spLocks noGrp="1"/>
          </p:cNvSpPr>
          <p:nvPr>
            <p:ph type="title"/>
          </p:nvPr>
        </p:nvSpPr>
        <p:spPr>
          <a:xfrm>
            <a:off x="628650" y="279401"/>
            <a:ext cx="7886700" cy="575470"/>
          </a:xfrm>
        </p:spPr>
        <p:txBody>
          <a:bodyPr>
            <a:normAutofit fontScale="90000"/>
          </a:bodyPr>
          <a:lstStyle/>
          <a:p>
            <a:r>
              <a:rPr lang="en-US" sz="2400" b="1" dirty="0">
                <a:latin typeface="Arial"/>
                <a:ea typeface="Calibri Light"/>
                <a:cs typeface="Calibri Light"/>
              </a:rPr>
              <a:t>Example of advocacy action</a:t>
            </a:r>
            <a:r>
              <a:rPr lang="en-US" dirty="0">
                <a:ea typeface="Calibri Light"/>
                <a:cs typeface="Calibri Light"/>
              </a:rPr>
              <a:t> </a:t>
            </a:r>
            <a:endParaRPr lang="en-US" dirty="0"/>
          </a:p>
        </p:txBody>
      </p:sp>
      <p:sp>
        <p:nvSpPr>
          <p:cNvPr id="3" name="Content Placeholder 2">
            <a:extLst>
              <a:ext uri="{FF2B5EF4-FFF2-40B4-BE49-F238E27FC236}">
                <a16:creationId xmlns:a16="http://schemas.microsoft.com/office/drawing/2014/main" id="{3C3DF161-D78A-B610-8BCD-8645A1DA6B71}"/>
              </a:ext>
            </a:extLst>
          </p:cNvPr>
          <p:cNvSpPr>
            <a:spLocks noGrp="1"/>
          </p:cNvSpPr>
          <p:nvPr>
            <p:ph idx="1"/>
          </p:nvPr>
        </p:nvSpPr>
        <p:spPr>
          <a:xfrm>
            <a:off x="628650" y="1332707"/>
            <a:ext cx="7886700" cy="4844256"/>
          </a:xfrm>
        </p:spPr>
        <p:txBody>
          <a:bodyPr vert="horz" lIns="91440" tIns="45720" rIns="91440" bIns="45720" rtlCol="0" anchor="t">
            <a:normAutofit/>
          </a:bodyPr>
          <a:lstStyle/>
          <a:p>
            <a:pPr marL="0" indent="0">
              <a:buNone/>
            </a:pPr>
            <a:r>
              <a:rPr lang="en-US" dirty="0">
                <a:latin typeface="Arial"/>
                <a:ea typeface="Calibri" panose="020F0502020204030204"/>
                <a:cs typeface="Calibri" panose="020F0502020204030204"/>
              </a:rPr>
              <a:t>Objective: Improving access to employment </a:t>
            </a:r>
          </a:p>
          <a:p>
            <a:pPr marL="0" indent="0">
              <a:buNone/>
            </a:pPr>
            <a:endParaRPr lang="en-US" dirty="0">
              <a:latin typeface="Arial"/>
              <a:ea typeface="Calibri" panose="020F0502020204030204"/>
              <a:cs typeface="Calibri" panose="020F0502020204030204"/>
            </a:endParaRPr>
          </a:p>
          <a:p>
            <a:pPr marL="0" indent="0">
              <a:buNone/>
            </a:pPr>
            <a:r>
              <a:rPr lang="en-US" dirty="0">
                <a:latin typeface="Arial"/>
                <a:ea typeface="Calibri" panose="020F0502020204030204"/>
                <a:cs typeface="Calibri" panose="020F0502020204030204"/>
              </a:rPr>
              <a:t>Available instruments </a:t>
            </a:r>
          </a:p>
          <a:p>
            <a:pPr marL="457200" indent="-457200">
              <a:buFont typeface="Calibri" panose="020B0604020202020204" pitchFamily="34" charset="0"/>
              <a:buChar char="-"/>
            </a:pPr>
            <a:r>
              <a:rPr lang="en-US" dirty="0">
                <a:latin typeface="Arial"/>
                <a:ea typeface="Calibri" panose="020F0502020204030204"/>
                <a:cs typeface="Calibri" panose="020F0502020204030204"/>
              </a:rPr>
              <a:t>The employers side</a:t>
            </a:r>
          </a:p>
          <a:p>
            <a:pPr marL="914400" lvl="1">
              <a:buFont typeface="Calibri" panose="020B0604020202020204" pitchFamily="34" charset="0"/>
              <a:buChar char="-"/>
            </a:pPr>
            <a:r>
              <a:rPr lang="en-US" dirty="0">
                <a:latin typeface="Arial"/>
                <a:ea typeface="Calibri" panose="020F0502020204030204"/>
                <a:cs typeface="Calibri" panose="020F0502020204030204"/>
              </a:rPr>
              <a:t>Antidiscrimination legislation</a:t>
            </a:r>
            <a:endParaRPr lang="en-US" dirty="0">
              <a:latin typeface="Calibri" panose="020F0502020204030204"/>
              <a:ea typeface="Calibri" panose="020F0502020204030204"/>
              <a:cs typeface="Calibri" panose="020F0502020204030204"/>
            </a:endParaRPr>
          </a:p>
          <a:p>
            <a:pPr marL="914400" lvl="1">
              <a:buFont typeface="Calibri" panose="020B0604020202020204" pitchFamily="34" charset="0"/>
              <a:buChar char="-"/>
            </a:pPr>
            <a:endParaRPr lang="en-US" b="1" dirty="0">
              <a:latin typeface="Arial"/>
              <a:ea typeface="Calibri" panose="020F0502020204030204"/>
              <a:cs typeface="Calibri" panose="020F0502020204030204"/>
            </a:endParaRPr>
          </a:p>
          <a:p>
            <a:pPr marL="457200" indent="-457200">
              <a:buFont typeface="Calibri" panose="020B0604020202020204" pitchFamily="34" charset="0"/>
              <a:buChar char="-"/>
            </a:pPr>
            <a:r>
              <a:rPr lang="en-US" b="1" dirty="0">
                <a:latin typeface="Arial"/>
                <a:ea typeface="Calibri" panose="020F0502020204030204"/>
                <a:cs typeface="Calibri" panose="020F0502020204030204"/>
              </a:rPr>
              <a:t>The employees side</a:t>
            </a:r>
            <a:endParaRPr lang="en-US" b="1">
              <a:latin typeface="Calibri" panose="020F0502020204030204"/>
              <a:ea typeface="Calibri" panose="020F0502020204030204"/>
              <a:cs typeface="Calibri" panose="020F0502020204030204"/>
            </a:endParaRPr>
          </a:p>
          <a:p>
            <a:pPr marL="914400" lvl="1">
              <a:buFont typeface="Calibri" panose="020B0604020202020204" pitchFamily="34" charset="0"/>
              <a:buChar char="-"/>
            </a:pPr>
            <a:r>
              <a:rPr lang="en-US" b="1" dirty="0">
                <a:latin typeface="Arial"/>
                <a:ea typeface="Calibri" panose="020F0502020204030204"/>
                <a:cs typeface="Calibri" panose="020F0502020204030204"/>
              </a:rPr>
              <a:t>Sheltered employment </a:t>
            </a:r>
          </a:p>
          <a:p>
            <a:pPr marL="914400" lvl="1">
              <a:buFont typeface="Calibri" panose="020B0604020202020204" pitchFamily="34" charset="0"/>
              <a:buChar char="-"/>
            </a:pPr>
            <a:r>
              <a:rPr lang="en-US" b="1" dirty="0">
                <a:latin typeface="Arial"/>
                <a:ea typeface="Calibri" panose="020F0502020204030204"/>
                <a:cs typeface="Calibri" panose="020F0502020204030204"/>
              </a:rPr>
              <a:t>Supported employment </a:t>
            </a:r>
          </a:p>
        </p:txBody>
      </p:sp>
    </p:spTree>
    <p:extLst>
      <p:ext uri="{BB962C8B-B14F-4D97-AF65-F5344CB8AC3E}">
        <p14:creationId xmlns:p14="http://schemas.microsoft.com/office/powerpoint/2010/main" val="1861645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DA7CD-12F5-B167-A382-1AEC6637F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ED70C-973F-D173-8D7F-5F92DAE15473}"/>
              </a:ext>
            </a:extLst>
          </p:cNvPr>
          <p:cNvSpPr>
            <a:spLocks noGrp="1"/>
          </p:cNvSpPr>
          <p:nvPr>
            <p:ph type="title"/>
          </p:nvPr>
        </p:nvSpPr>
        <p:spPr>
          <a:xfrm>
            <a:off x="628650" y="279401"/>
            <a:ext cx="7886700" cy="575470"/>
          </a:xfrm>
        </p:spPr>
        <p:txBody>
          <a:bodyPr>
            <a:normAutofit/>
          </a:bodyPr>
          <a:lstStyle/>
          <a:p>
            <a:r>
              <a:rPr lang="en-US" sz="2400" b="1" dirty="0">
                <a:latin typeface="Arial"/>
                <a:ea typeface="Calibri Light"/>
                <a:cs typeface="Calibri Light"/>
              </a:rPr>
              <a:t>How to support disabled employees?</a:t>
            </a:r>
          </a:p>
        </p:txBody>
      </p:sp>
      <p:sp>
        <p:nvSpPr>
          <p:cNvPr id="3" name="Content Placeholder 2">
            <a:extLst>
              <a:ext uri="{FF2B5EF4-FFF2-40B4-BE49-F238E27FC236}">
                <a16:creationId xmlns:a16="http://schemas.microsoft.com/office/drawing/2014/main" id="{529AFF8C-E8F0-8A37-99DF-1FEC124BD7A8}"/>
              </a:ext>
            </a:extLst>
          </p:cNvPr>
          <p:cNvSpPr>
            <a:spLocks noGrp="1"/>
          </p:cNvSpPr>
          <p:nvPr>
            <p:ph idx="1"/>
          </p:nvPr>
        </p:nvSpPr>
        <p:spPr>
          <a:xfrm>
            <a:off x="628650" y="1332707"/>
            <a:ext cx="7886700" cy="4844256"/>
          </a:xfrm>
        </p:spPr>
        <p:txBody>
          <a:bodyPr vert="horz" lIns="91440" tIns="45720" rIns="91440" bIns="45720" rtlCol="0" anchor="t">
            <a:normAutofit/>
          </a:bodyPr>
          <a:lstStyle/>
          <a:p>
            <a:pPr marL="0" indent="0">
              <a:buNone/>
            </a:pPr>
            <a:endParaRPr lang="en-US" dirty="0">
              <a:latin typeface="Arial"/>
              <a:ea typeface="Calibri" panose="020F0502020204030204"/>
              <a:cs typeface="Calibri" panose="020F0502020204030204"/>
            </a:endParaRPr>
          </a:p>
          <a:p>
            <a:pPr marL="457200" indent="-457200">
              <a:buFont typeface="Calibri" panose="020B0604020202020204" pitchFamily="34" charset="0"/>
              <a:buChar char="-"/>
            </a:pPr>
            <a:r>
              <a:rPr lang="en-US" dirty="0">
                <a:latin typeface="Arial"/>
                <a:ea typeface="Calibri" panose="020F0502020204030204"/>
                <a:cs typeface="Calibri" panose="020F0502020204030204"/>
              </a:rPr>
              <a:t>Sheltered employment </a:t>
            </a:r>
          </a:p>
          <a:p>
            <a:pPr marL="914400" lvl="1" indent="-457200">
              <a:buFont typeface="Courier New" panose="020B0604020202020204" pitchFamily="34" charset="0"/>
              <a:buChar char="o"/>
            </a:pPr>
            <a:r>
              <a:rPr lang="en-US" dirty="0">
                <a:latin typeface="Arial"/>
                <a:ea typeface="Calibri" panose="020F0502020204030204"/>
                <a:cs typeface="Calibri" panose="020F0502020204030204"/>
              </a:rPr>
              <a:t>For example sheltered workshops</a:t>
            </a:r>
          </a:p>
          <a:p>
            <a:pPr marL="457200" lvl="1" indent="0">
              <a:buNone/>
            </a:pPr>
            <a:endParaRPr lang="en-US" dirty="0">
              <a:latin typeface="Arial"/>
              <a:ea typeface="Calibri" panose="020F0502020204030204"/>
              <a:cs typeface="Calibri" panose="020F0502020204030204"/>
            </a:endParaRPr>
          </a:p>
          <a:p>
            <a:pPr marL="457200" indent="-457200">
              <a:buFont typeface="Calibri" panose="020B0604020202020204" pitchFamily="34" charset="0"/>
              <a:buChar char="-"/>
            </a:pPr>
            <a:r>
              <a:rPr lang="en-US" dirty="0">
                <a:latin typeface="Arial"/>
                <a:ea typeface="Calibri" panose="020F0502020204030204"/>
                <a:cs typeface="Calibri" panose="020F0502020204030204"/>
              </a:rPr>
              <a:t>Supported employment </a:t>
            </a:r>
          </a:p>
          <a:p>
            <a:pPr marL="914400" lvl="1" indent="-457200">
              <a:buFont typeface="Courier New" panose="020B0604020202020204" pitchFamily="34" charset="0"/>
              <a:buChar char="o"/>
            </a:pPr>
            <a:r>
              <a:rPr lang="en-US" dirty="0">
                <a:latin typeface="Arial"/>
                <a:ea typeface="Calibri" panose="020F0502020204030204"/>
                <a:cs typeface="Calibri" panose="020F0502020204030204"/>
              </a:rPr>
              <a:t>Accommodations (More time for tasks, lower workload, working from home)</a:t>
            </a:r>
          </a:p>
          <a:p>
            <a:pPr marL="914400" lvl="1" indent="-457200">
              <a:buFont typeface="Courier New" panose="020B0604020202020204" pitchFamily="34" charset="0"/>
              <a:buChar char="o"/>
            </a:pPr>
            <a:r>
              <a:rPr lang="en-US" dirty="0">
                <a:latin typeface="Arial"/>
                <a:ea typeface="Calibri" panose="020F0502020204030204"/>
                <a:cs typeface="Calibri" panose="020F0502020204030204"/>
              </a:rPr>
              <a:t>Personal assistance at work (Help with controlling stimuli, remaining focused and emotionally balanced)</a:t>
            </a:r>
          </a:p>
        </p:txBody>
      </p:sp>
    </p:spTree>
    <p:extLst>
      <p:ext uri="{BB962C8B-B14F-4D97-AF65-F5344CB8AC3E}">
        <p14:creationId xmlns:p14="http://schemas.microsoft.com/office/powerpoint/2010/main" val="2454031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8220BF-98D6-753A-B2FA-56F26FF17B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08F0F-028A-897C-6EAE-23971EF9535E}"/>
              </a:ext>
            </a:extLst>
          </p:cNvPr>
          <p:cNvSpPr>
            <a:spLocks noGrp="1"/>
          </p:cNvSpPr>
          <p:nvPr>
            <p:ph type="title"/>
          </p:nvPr>
        </p:nvSpPr>
        <p:spPr>
          <a:xfrm>
            <a:off x="754148" y="588442"/>
            <a:ext cx="7794063" cy="1140142"/>
          </a:xfrm>
        </p:spPr>
        <p:txBody>
          <a:bodyPr anchor="ctr">
            <a:normAutofit/>
          </a:bodyPr>
          <a:lstStyle/>
          <a:p>
            <a:r>
              <a:rPr lang="en-GB" sz="4200" b="1" dirty="0">
                <a:latin typeface="Arial"/>
                <a:cs typeface="Arial"/>
              </a:rPr>
              <a:t>Distribution of funding </a:t>
            </a:r>
            <a:endParaRPr lang="en-GB" sz="4200" b="1" noProof="0" dirty="0" err="1">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5394687-8957-1FFE-AD2B-7EA45E566C95}"/>
              </a:ext>
            </a:extLst>
          </p:cNvPr>
          <p:cNvSpPr txBox="1"/>
          <p:nvPr/>
        </p:nvSpPr>
        <p:spPr>
          <a:xfrm rot="-10800000" flipV="1">
            <a:off x="751935" y="2494612"/>
            <a:ext cx="63222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ea typeface="+mn-lt"/>
                <a:cs typeface="+mn-lt"/>
              </a:rPr>
              <a:t>Subsidies to sheltered employment</a:t>
            </a:r>
            <a:endParaRPr lang="en-US" sz="3200" dirty="0">
              <a:ea typeface="+mn-lt"/>
              <a:cs typeface="+mn-lt"/>
            </a:endParaRPr>
          </a:p>
        </p:txBody>
      </p:sp>
      <p:graphicFrame>
        <p:nvGraphicFramePr>
          <p:cNvPr id="6" name="Inhaltsplatzhalter 2">
            <a:extLst>
              <a:ext uri="{FF2B5EF4-FFF2-40B4-BE49-F238E27FC236}">
                <a16:creationId xmlns:a16="http://schemas.microsoft.com/office/drawing/2014/main" id="{93E78B24-CF6F-6E08-B5A2-9D5FC5745856}"/>
              </a:ext>
            </a:extLst>
          </p:cNvPr>
          <p:cNvGraphicFramePr>
            <a:graphicFrameLocks noGrp="1"/>
          </p:cNvGraphicFramePr>
          <p:nvPr>
            <p:ph idx="1"/>
            <p:extLst>
              <p:ext uri="{D42A27DB-BD31-4B8C-83A1-F6EECF244321}">
                <p14:modId xmlns:p14="http://schemas.microsoft.com/office/powerpoint/2010/main" val="2343380262"/>
              </p:ext>
            </p:extLst>
          </p:nvPr>
        </p:nvGraphicFramePr>
        <p:xfrm>
          <a:off x="678451" y="3081812"/>
          <a:ext cx="7783830" cy="3145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7243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FCEF7C1-F1A4-E447-EA97-EF66A7C84A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C2C72-13AD-AAAB-C70E-569ACF5F9024}"/>
              </a:ext>
            </a:extLst>
          </p:cNvPr>
          <p:cNvSpPr>
            <a:spLocks noGrp="1"/>
          </p:cNvSpPr>
          <p:nvPr>
            <p:ph type="title"/>
          </p:nvPr>
        </p:nvSpPr>
        <p:spPr>
          <a:xfrm>
            <a:off x="1341611" y="275636"/>
            <a:ext cx="7904782" cy="1083222"/>
          </a:xfrm>
        </p:spPr>
        <p:txBody>
          <a:bodyPr>
            <a:normAutofit/>
          </a:bodyPr>
          <a:lstStyle/>
          <a:p>
            <a:r>
              <a:rPr lang="en-GB" sz="3200" b="1" dirty="0">
                <a:latin typeface="Arial"/>
                <a:cs typeface="Arial"/>
              </a:rPr>
              <a:t>Reforming EU State Aid Legislation</a:t>
            </a:r>
            <a:endParaRPr lang="en-GB" sz="3200" b="1" noProof="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37F64419-06EF-2552-6F81-9079866D6FC2}"/>
              </a:ext>
            </a:extLst>
          </p:cNvPr>
          <p:cNvSpPr>
            <a:spLocks noGrp="1"/>
          </p:cNvSpPr>
          <p:nvPr>
            <p:ph idx="1"/>
          </p:nvPr>
        </p:nvSpPr>
        <p:spPr>
          <a:xfrm>
            <a:off x="1596608" y="1567709"/>
            <a:ext cx="7260071" cy="4806734"/>
          </a:xfrm>
        </p:spPr>
        <p:txBody>
          <a:bodyPr vert="horz" lIns="91440" tIns="45720" rIns="91440" bIns="45720" rtlCol="0" anchor="t">
            <a:noAutofit/>
          </a:bodyPr>
          <a:lstStyle/>
          <a:p>
            <a:pPr lvl="1" algn="just">
              <a:buNone/>
            </a:pPr>
            <a:r>
              <a:rPr lang="en-GB" sz="1800" dirty="0">
                <a:latin typeface="Arial"/>
                <a:ea typeface="Calibri" panose="020F0502020204030204"/>
                <a:cs typeface="Arial"/>
              </a:rPr>
              <a:t>What is state aid? </a:t>
            </a:r>
          </a:p>
          <a:p>
            <a:pPr lvl="1" algn="just">
              <a:buNone/>
            </a:pPr>
            <a:endParaRPr lang="en-GB" sz="1800" dirty="0">
              <a:latin typeface="Arial"/>
              <a:ea typeface="Calibri" panose="020F0502020204030204"/>
              <a:cs typeface="Arial"/>
            </a:endParaRPr>
          </a:p>
          <a:p>
            <a:pPr marL="457200" indent="-457200" algn="just"/>
            <a:r>
              <a:rPr lang="en-GB" sz="1800" dirty="0">
                <a:latin typeface="Arial"/>
                <a:cs typeface="Arial"/>
              </a:rPr>
              <a:t>Subsidies paid by national authorities to companies or organisations if they threaten to disturb competition </a:t>
            </a:r>
            <a:endParaRPr lang="en-GB" sz="1800">
              <a:latin typeface="Arial"/>
              <a:ea typeface="Calibri"/>
              <a:cs typeface="Calibri"/>
            </a:endParaRPr>
          </a:p>
          <a:p>
            <a:pPr marL="0" indent="0" algn="just">
              <a:buNone/>
            </a:pPr>
            <a:endParaRPr lang="en-GB" sz="1800" dirty="0">
              <a:latin typeface="Arial"/>
              <a:cs typeface="Arial"/>
            </a:endParaRPr>
          </a:p>
          <a:p>
            <a:pPr marL="457200" indent="-457200" algn="just"/>
            <a:r>
              <a:rPr lang="en-GB" sz="1800" dirty="0">
                <a:latin typeface="Arial"/>
                <a:cs typeface="Arial"/>
              </a:rPr>
              <a:t>Exclusive EU competence</a:t>
            </a:r>
            <a:endParaRPr lang="en-GB" sz="1800">
              <a:latin typeface="Arial"/>
              <a:ea typeface="Calibri"/>
              <a:cs typeface="Arial"/>
            </a:endParaRPr>
          </a:p>
          <a:p>
            <a:pPr marL="457200" indent="-457200" algn="just"/>
            <a:endParaRPr lang="en-GB" sz="1800" dirty="0">
              <a:latin typeface="Arial"/>
              <a:cs typeface="Arial"/>
            </a:endParaRPr>
          </a:p>
          <a:p>
            <a:pPr marL="457200" indent="-457200" algn="just"/>
            <a:r>
              <a:rPr lang="en-GB" sz="1800" dirty="0">
                <a:latin typeface="Arial"/>
                <a:cs typeface="Arial"/>
              </a:rPr>
              <a:t>EU can monitor, legislate, enforce</a:t>
            </a:r>
            <a:endParaRPr lang="en-GB" sz="1800">
              <a:latin typeface="Arial"/>
              <a:ea typeface="Calibri"/>
              <a:cs typeface="Calibri"/>
            </a:endParaRPr>
          </a:p>
          <a:p>
            <a:pPr marL="457200" indent="-457200" algn="just"/>
            <a:endParaRPr lang="en-GB" sz="1800" dirty="0">
              <a:latin typeface="Arial"/>
              <a:cs typeface="Arial"/>
            </a:endParaRPr>
          </a:p>
          <a:p>
            <a:pPr marL="0" indent="0" algn="just">
              <a:buNone/>
            </a:pPr>
            <a:endParaRPr lang="en-GB" sz="1800" dirty="0">
              <a:latin typeface="Arial"/>
              <a:ea typeface="Calibri"/>
              <a:cs typeface="Arial"/>
            </a:endParaRPr>
          </a:p>
          <a:p>
            <a:pPr marL="457200" lvl="1" indent="0">
              <a:buNone/>
            </a:pPr>
            <a:endParaRPr lang="en-GB" sz="2000" dirty="0">
              <a:ea typeface="Calibri"/>
              <a:cs typeface="Calibri"/>
            </a:endParaRPr>
          </a:p>
          <a:p>
            <a:pPr lvl="1"/>
            <a:endParaRPr lang="en-GB" noProof="0" dirty="0"/>
          </a:p>
        </p:txBody>
      </p:sp>
      <p:sp>
        <p:nvSpPr>
          <p:cNvPr id="4" name="Platshållare för innehåll 2">
            <a:extLst>
              <a:ext uri="{FF2B5EF4-FFF2-40B4-BE49-F238E27FC236}">
                <a16:creationId xmlns:a16="http://schemas.microsoft.com/office/drawing/2014/main" id="{0DACB2D3-C030-8241-23C1-0EEB16C5CED6}"/>
              </a:ext>
            </a:extLst>
          </p:cNvPr>
          <p:cNvSpPr txBox="1">
            <a:spLocks/>
          </p:cNvSpPr>
          <p:nvPr/>
        </p:nvSpPr>
        <p:spPr>
          <a:xfrm>
            <a:off x="1341611" y="1360193"/>
            <a:ext cx="7008639" cy="48234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818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8183"/>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8183"/>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20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03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F7FAA6-28B0-5261-2186-C445B0C649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A8C2F-5786-9EAD-9C95-9B860A893EDE}"/>
              </a:ext>
            </a:extLst>
          </p:cNvPr>
          <p:cNvSpPr>
            <a:spLocks noGrp="1"/>
          </p:cNvSpPr>
          <p:nvPr>
            <p:ph type="title"/>
          </p:nvPr>
        </p:nvSpPr>
        <p:spPr>
          <a:xfrm>
            <a:off x="1149350" y="267346"/>
            <a:ext cx="7886700" cy="1325563"/>
          </a:xfrm>
        </p:spPr>
        <p:txBody>
          <a:bodyPr>
            <a:normAutofit/>
          </a:bodyPr>
          <a:lstStyle/>
          <a:p>
            <a:r>
              <a:rPr lang="en-GB" sz="3200" b="1" dirty="0">
                <a:latin typeface="Arial" panose="020B0604020202020204" pitchFamily="34" charset="0"/>
                <a:cs typeface="Arial" panose="020B0604020202020204" pitchFamily="34" charset="0"/>
              </a:rPr>
              <a:t>General Block Exemption Regulation </a:t>
            </a:r>
            <a:endParaRPr lang="en-GB" sz="3200" b="1" noProof="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B34943F7-68C6-93E6-CD93-C56C172066BC}"/>
              </a:ext>
            </a:extLst>
          </p:cNvPr>
          <p:cNvSpPr>
            <a:spLocks noGrp="1"/>
          </p:cNvSpPr>
          <p:nvPr>
            <p:ph idx="1"/>
          </p:nvPr>
        </p:nvSpPr>
        <p:spPr>
          <a:xfrm>
            <a:off x="1473200" y="1668934"/>
            <a:ext cx="7239000" cy="4351338"/>
          </a:xfrm>
        </p:spPr>
        <p:txBody>
          <a:bodyPr>
            <a:normAutofit/>
          </a:bodyPr>
          <a:lstStyle/>
          <a:p>
            <a:pPr marL="0" indent="0">
              <a:buNone/>
            </a:pPr>
            <a:endParaRPr lang="en-GB" noProof="0" dirty="0">
              <a:latin typeface="Arial" panose="020B0604020202020204" pitchFamily="34" charset="0"/>
              <a:cs typeface="Arial" panose="020B0604020202020204" pitchFamily="34" charset="0"/>
            </a:endParaRPr>
          </a:p>
          <a:p>
            <a:pPr marL="0" indent="0">
              <a:buNone/>
            </a:pPr>
            <a:endParaRPr lang="en-GB" noProof="0" dirty="0"/>
          </a:p>
        </p:txBody>
      </p:sp>
      <p:sp>
        <p:nvSpPr>
          <p:cNvPr id="4" name="Platshållare för innehåll 2">
            <a:extLst>
              <a:ext uri="{FF2B5EF4-FFF2-40B4-BE49-F238E27FC236}">
                <a16:creationId xmlns:a16="http://schemas.microsoft.com/office/drawing/2014/main" id="{9724B62D-F8F0-1FD4-E741-D022542B160C}"/>
              </a:ext>
            </a:extLst>
          </p:cNvPr>
          <p:cNvSpPr txBox="1">
            <a:spLocks/>
          </p:cNvSpPr>
          <p:nvPr/>
        </p:nvSpPr>
        <p:spPr>
          <a:xfrm>
            <a:off x="1575486" y="1451919"/>
            <a:ext cx="7136714" cy="462052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818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8183"/>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8183"/>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buFontTx/>
              <a:buChar char="-"/>
            </a:pPr>
            <a:r>
              <a:rPr lang="en-GB" sz="1800" noProof="0" dirty="0">
                <a:solidFill>
                  <a:schemeClr val="tx1"/>
                </a:solidFill>
                <a:latin typeface="Arial" panose="020B0604020202020204" pitchFamily="34" charset="0"/>
                <a:cs typeface="Arial" panose="020B0604020202020204" pitchFamily="34" charset="0"/>
              </a:rPr>
              <a:t>Part of state </a:t>
            </a:r>
            <a:r>
              <a:rPr lang="en-GB" sz="1800" dirty="0">
                <a:solidFill>
                  <a:schemeClr val="tx1"/>
                </a:solidFill>
                <a:latin typeface="Arial" panose="020B0604020202020204" pitchFamily="34" charset="0"/>
                <a:cs typeface="Arial" panose="020B0604020202020204" pitchFamily="34" charset="0"/>
              </a:rPr>
              <a:t>a</a:t>
            </a:r>
            <a:r>
              <a:rPr lang="en-GB" sz="1800" noProof="0" dirty="0">
                <a:solidFill>
                  <a:schemeClr val="tx1"/>
                </a:solidFill>
                <a:latin typeface="Arial" panose="020B0604020202020204" pitchFamily="34" charset="0"/>
                <a:cs typeface="Arial" panose="020B0604020202020204" pitchFamily="34" charset="0"/>
              </a:rPr>
              <a:t>id regulatory landscape</a:t>
            </a:r>
          </a:p>
          <a:p>
            <a:pPr marL="285750" indent="-285750" algn="just">
              <a:buFontTx/>
              <a:buChar char="-"/>
            </a:pPr>
            <a:endParaRPr lang="en-GB" sz="1800" dirty="0">
              <a:solidFill>
                <a:schemeClr val="tx1"/>
              </a:solidFill>
              <a:latin typeface="Arial" panose="020B0604020202020204" pitchFamily="34" charset="0"/>
              <a:cs typeface="Arial" panose="020B0604020202020204" pitchFamily="34" charset="0"/>
            </a:endParaRPr>
          </a:p>
          <a:p>
            <a:pPr marL="285750" indent="-285750" algn="just">
              <a:buFontTx/>
              <a:buChar char="-"/>
            </a:pPr>
            <a:r>
              <a:rPr lang="en-GB" sz="1800" dirty="0">
                <a:solidFill>
                  <a:schemeClr val="tx1"/>
                </a:solidFill>
                <a:latin typeface="Arial" panose="020B0604020202020204" pitchFamily="34" charset="0"/>
                <a:cs typeface="Arial" panose="020B0604020202020204" pitchFamily="34" charset="0"/>
              </a:rPr>
              <a:t>List of products of services that can be subsidised </a:t>
            </a:r>
          </a:p>
          <a:p>
            <a:pPr marL="285750" indent="-285750" algn="just">
              <a:buFontTx/>
              <a:buChar char="-"/>
            </a:pPr>
            <a:endParaRPr lang="en-GB" sz="1800" noProof="0" dirty="0">
              <a:solidFill>
                <a:schemeClr val="tx1"/>
              </a:solidFill>
              <a:latin typeface="Arial" panose="020B0604020202020204" pitchFamily="34" charset="0"/>
              <a:cs typeface="Arial" panose="020B0604020202020204" pitchFamily="34" charset="0"/>
            </a:endParaRPr>
          </a:p>
          <a:p>
            <a:pPr marL="285750" indent="-285750" algn="just">
              <a:buFontTx/>
              <a:buChar char="-"/>
            </a:pPr>
            <a:r>
              <a:rPr lang="en-GB" sz="1800" dirty="0">
                <a:solidFill>
                  <a:schemeClr val="tx1"/>
                </a:solidFill>
                <a:latin typeface="Arial" panose="020B0604020202020204" pitchFamily="34" charset="0"/>
                <a:cs typeface="Arial" panose="020B0604020202020204" pitchFamily="34" charset="0"/>
              </a:rPr>
              <a:t>Includes: </a:t>
            </a:r>
            <a:r>
              <a:rPr lang="en-GB" sz="1800" dirty="0">
                <a:solidFill>
                  <a:srgbClr val="000000"/>
                </a:solidFill>
                <a:effectLst/>
                <a:latin typeface="Arial" panose="020B0604020202020204" pitchFamily="34" charset="0"/>
                <a:ea typeface="Arial" panose="020B0604020202020204" pitchFamily="34" charset="0"/>
              </a:rPr>
              <a:t>“Aid for disadvantaged workers and for workers with disabilities”</a:t>
            </a:r>
            <a:endParaRPr lang="en-GB" sz="18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marL="742950" lvl="1" indent="-285750" algn="just">
              <a:buFontTx/>
              <a:buChar char="-"/>
            </a:pPr>
            <a:r>
              <a:rPr lang="en-GB" sz="1600" noProof="0" dirty="0">
                <a:solidFill>
                  <a:srgbClr val="00B050"/>
                </a:solidFill>
                <a:latin typeface="Arial"/>
                <a:cs typeface="Arial"/>
              </a:rPr>
              <a:t>Support to pay wages </a:t>
            </a:r>
            <a:r>
              <a:rPr lang="en-GB" sz="1600" dirty="0">
                <a:solidFill>
                  <a:srgbClr val="00B050"/>
                </a:solidFill>
                <a:latin typeface="Arial"/>
                <a:cs typeface="Arial"/>
              </a:rPr>
              <a:t>(to compensate accommodations)</a:t>
            </a:r>
            <a:endParaRPr lang="en-GB" sz="1600" noProof="0" dirty="0">
              <a:solidFill>
                <a:srgbClr val="00B050"/>
              </a:solidFill>
              <a:latin typeface="Arial" panose="020B0604020202020204" pitchFamily="34" charset="0"/>
              <a:cs typeface="Arial" panose="020B0604020202020204" pitchFamily="34" charset="0"/>
            </a:endParaRPr>
          </a:p>
          <a:p>
            <a:pPr marL="742950" lvl="1" indent="-285750" algn="just">
              <a:buFontTx/>
              <a:buChar char="-"/>
            </a:pPr>
            <a:r>
              <a:rPr lang="en-GB" sz="1600" dirty="0">
                <a:solidFill>
                  <a:srgbClr val="00B050"/>
                </a:solidFill>
                <a:latin typeface="Arial" panose="020B0604020202020204" pitchFamily="34" charset="0"/>
                <a:cs typeface="Arial" panose="020B0604020202020204" pitchFamily="34" charset="0"/>
              </a:rPr>
              <a:t>Work assistance </a:t>
            </a:r>
            <a:endParaRPr lang="en-GB" sz="1600" noProof="0" dirty="0">
              <a:solidFill>
                <a:srgbClr val="00B050"/>
              </a:solidFill>
              <a:latin typeface="Arial" panose="020B0604020202020204" pitchFamily="34" charset="0"/>
              <a:cs typeface="Arial" panose="020B0604020202020204" pitchFamily="34" charset="0"/>
            </a:endParaRPr>
          </a:p>
          <a:p>
            <a:pPr marL="742950" lvl="1" indent="-285750" algn="just">
              <a:buFontTx/>
              <a:buChar char="-"/>
            </a:pPr>
            <a:r>
              <a:rPr lang="en-GB" sz="1600" dirty="0">
                <a:solidFill>
                  <a:srgbClr val="00B050"/>
                </a:solidFill>
                <a:latin typeface="Arial" panose="020B0604020202020204" pitchFamily="34" charset="0"/>
                <a:cs typeface="Arial" panose="020B0604020202020204" pitchFamily="34" charset="0"/>
              </a:rPr>
              <a:t>Purchasing equipment</a:t>
            </a:r>
          </a:p>
          <a:p>
            <a:pPr marL="742950" lvl="1" indent="-285750" algn="just">
              <a:buFontTx/>
              <a:buChar char="-"/>
            </a:pPr>
            <a:r>
              <a:rPr lang="en-GB" sz="1600" noProof="0" dirty="0">
                <a:solidFill>
                  <a:srgbClr val="00B050"/>
                </a:solidFill>
                <a:latin typeface="Arial" panose="020B0604020202020204" pitchFamily="34" charset="0"/>
                <a:cs typeface="Arial" panose="020B0604020202020204" pitchFamily="34" charset="0"/>
              </a:rPr>
              <a:t>Adjusting premises (renovations)</a:t>
            </a:r>
          </a:p>
          <a:p>
            <a:pPr marL="742950" lvl="1" indent="-285750" algn="just">
              <a:buFontTx/>
              <a:buChar char="-"/>
            </a:pPr>
            <a:r>
              <a:rPr lang="en-GB" sz="1600" dirty="0">
                <a:solidFill>
                  <a:srgbClr val="00B050"/>
                </a:solidFill>
                <a:latin typeface="Arial" panose="020B0604020202020204" pitchFamily="34" charset="0"/>
                <a:cs typeface="Arial" panose="020B0604020202020204" pitchFamily="34" charset="0"/>
              </a:rPr>
              <a:t>Rehabilitation</a:t>
            </a:r>
          </a:p>
          <a:p>
            <a:pPr marL="742950" lvl="1" indent="-285750" algn="just">
              <a:buFontTx/>
              <a:buChar char="-"/>
            </a:pPr>
            <a:r>
              <a:rPr lang="en-GB" sz="1600" noProof="0" dirty="0">
                <a:solidFill>
                  <a:srgbClr val="00B050"/>
                </a:solidFill>
                <a:latin typeface="Arial" panose="020B0604020202020204" pitchFamily="34" charset="0"/>
                <a:cs typeface="Arial" panose="020B0604020202020204" pitchFamily="34" charset="0"/>
              </a:rPr>
              <a:t>Transport </a:t>
            </a:r>
          </a:p>
          <a:p>
            <a:pPr marL="742950" lvl="1" indent="-285750" algn="just">
              <a:buFontTx/>
              <a:buChar char="-"/>
            </a:pPr>
            <a:r>
              <a:rPr lang="en-GB" sz="1600" b="1" i="1" dirty="0">
                <a:solidFill>
                  <a:srgbClr val="FF0000"/>
                </a:solidFill>
                <a:latin typeface="Arial" panose="020B0604020202020204" pitchFamily="34" charset="0"/>
                <a:cs typeface="Arial" panose="020B0604020202020204" pitchFamily="34" charset="0"/>
              </a:rPr>
              <a:t>Sheltered employment </a:t>
            </a:r>
            <a:endParaRPr lang="en-GB" sz="1600" b="1" i="1" noProof="0" dirty="0">
              <a:solidFill>
                <a:srgbClr val="FF0000"/>
              </a:solidFill>
              <a:latin typeface="Arial" panose="020B0604020202020204" pitchFamily="34" charset="0"/>
              <a:cs typeface="Arial" panose="020B0604020202020204" pitchFamily="34" charset="0"/>
            </a:endParaRPr>
          </a:p>
          <a:p>
            <a:pPr marL="285750" indent="-285750" algn="just">
              <a:buFontTx/>
              <a:buChar char="-"/>
            </a:pPr>
            <a:endParaRPr lang="en-GB" sz="1800" dirty="0">
              <a:solidFill>
                <a:schemeClr val="tx1"/>
              </a:solidFill>
              <a:latin typeface="Arial" panose="020B0604020202020204" pitchFamily="34" charset="0"/>
              <a:cs typeface="Arial" panose="020B0604020202020204" pitchFamily="34" charset="0"/>
            </a:endParaRPr>
          </a:p>
          <a:p>
            <a:pPr marL="285750" indent="-285750" algn="just">
              <a:buFontTx/>
              <a:buChar char="-"/>
            </a:pPr>
            <a:endParaRPr lang="en-GB" sz="18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72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7CB99CE-80EC-F9F6-63D2-442E7CCA2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2BD7C-522D-1E3D-B1BA-6DF3FAA0D544}"/>
              </a:ext>
            </a:extLst>
          </p:cNvPr>
          <p:cNvSpPr>
            <a:spLocks noGrp="1"/>
          </p:cNvSpPr>
          <p:nvPr>
            <p:ph type="title"/>
          </p:nvPr>
        </p:nvSpPr>
        <p:spPr>
          <a:xfrm>
            <a:off x="1149350" y="267346"/>
            <a:ext cx="7886700" cy="1325563"/>
          </a:xfrm>
        </p:spPr>
        <p:txBody>
          <a:bodyPr>
            <a:normAutofit/>
          </a:bodyPr>
          <a:lstStyle/>
          <a:p>
            <a:r>
              <a:rPr lang="en-GB" sz="3200" b="1" dirty="0">
                <a:latin typeface="Arial" panose="020B0604020202020204" pitchFamily="34" charset="0"/>
                <a:cs typeface="Arial" panose="020B0604020202020204" pitchFamily="34" charset="0"/>
              </a:rPr>
              <a:t>General Block Exemption Regulation </a:t>
            </a:r>
            <a:endParaRPr lang="en-GB" sz="3200" b="1" noProof="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88612218-A2F8-B997-69C2-DE9ADA333FA1}"/>
              </a:ext>
            </a:extLst>
          </p:cNvPr>
          <p:cNvSpPr>
            <a:spLocks noGrp="1"/>
          </p:cNvSpPr>
          <p:nvPr>
            <p:ph idx="1"/>
          </p:nvPr>
        </p:nvSpPr>
        <p:spPr>
          <a:xfrm>
            <a:off x="1473200" y="1663527"/>
            <a:ext cx="7239000" cy="4351338"/>
          </a:xfrm>
        </p:spPr>
        <p:txBody>
          <a:bodyPr>
            <a:normAutofit/>
          </a:bodyPr>
          <a:lstStyle/>
          <a:p>
            <a:pPr marL="0" indent="0">
              <a:buNone/>
            </a:pPr>
            <a:endParaRPr lang="en-GB" noProof="0" dirty="0">
              <a:latin typeface="Arial" panose="020B0604020202020204" pitchFamily="34" charset="0"/>
              <a:cs typeface="Arial" panose="020B0604020202020204" pitchFamily="34" charset="0"/>
            </a:endParaRPr>
          </a:p>
          <a:p>
            <a:pPr marL="0" indent="0">
              <a:buNone/>
            </a:pPr>
            <a:endParaRPr lang="en-GB" noProof="0" dirty="0"/>
          </a:p>
        </p:txBody>
      </p:sp>
      <p:sp>
        <p:nvSpPr>
          <p:cNvPr id="4" name="Platshållare för innehåll 2">
            <a:extLst>
              <a:ext uri="{FF2B5EF4-FFF2-40B4-BE49-F238E27FC236}">
                <a16:creationId xmlns:a16="http://schemas.microsoft.com/office/drawing/2014/main" id="{1C5AAB6C-358E-FF2E-B029-933F38918FB7}"/>
              </a:ext>
            </a:extLst>
          </p:cNvPr>
          <p:cNvSpPr txBox="1">
            <a:spLocks/>
          </p:cNvSpPr>
          <p:nvPr/>
        </p:nvSpPr>
        <p:spPr>
          <a:xfrm>
            <a:off x="1983258" y="1451919"/>
            <a:ext cx="6728941" cy="462052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818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8183"/>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8183"/>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GB" sz="1800" dirty="0">
                <a:solidFill>
                  <a:schemeClr val="tx1"/>
                </a:solidFill>
                <a:latin typeface="Arial" panose="020B0604020202020204" pitchFamily="34" charset="0"/>
                <a:cs typeface="Arial" panose="020B0604020202020204" pitchFamily="34" charset="0"/>
              </a:rPr>
              <a:t>Proposal: Remove Article </a:t>
            </a:r>
            <a:r>
              <a:rPr lang="en-US" sz="1800" i="1" dirty="0">
                <a:effectLst/>
                <a:latin typeface="Arial" panose="020B0604020202020204" pitchFamily="34" charset="0"/>
                <a:ea typeface="Aptos" panose="020B0004020202020204" pitchFamily="34" charset="0"/>
                <a:cs typeface="Arial" panose="020B0604020202020204" pitchFamily="34" charset="0"/>
              </a:rPr>
              <a:t>34(2)(f) </a:t>
            </a:r>
            <a:endParaRPr lang="en-GB" sz="1800" dirty="0">
              <a:solidFill>
                <a:schemeClr val="tx1"/>
              </a:solidFill>
              <a:latin typeface="Arial" panose="020B0604020202020204" pitchFamily="34" charset="0"/>
              <a:cs typeface="Arial" panose="020B0604020202020204" pitchFamily="34" charset="0"/>
            </a:endParaRPr>
          </a:p>
          <a:p>
            <a:pPr algn="just"/>
            <a:endParaRPr lang="en-GB" sz="1800" dirty="0">
              <a:solidFill>
                <a:schemeClr val="tx1"/>
              </a:solidFill>
              <a:latin typeface="Arial" panose="020B0604020202020204" pitchFamily="34" charset="0"/>
              <a:cs typeface="Arial" panose="020B0604020202020204" pitchFamily="34" charset="0"/>
            </a:endParaRPr>
          </a:p>
          <a:p>
            <a:pPr marL="742950" lvl="1" indent="-285750" algn="just">
              <a:buFontTx/>
              <a:buChar char="-"/>
            </a:pPr>
            <a:r>
              <a:rPr lang="en-GB" sz="1800" noProof="0" dirty="0">
                <a:solidFill>
                  <a:srgbClr val="00B050"/>
                </a:solidFill>
                <a:latin typeface="Arial" panose="020B0604020202020204" pitchFamily="34" charset="0"/>
                <a:cs typeface="Arial" panose="020B0604020202020204" pitchFamily="34" charset="0"/>
              </a:rPr>
              <a:t>Support to pay wages </a:t>
            </a:r>
          </a:p>
          <a:p>
            <a:pPr marL="742950" lvl="1" indent="-285750" algn="just">
              <a:buFontTx/>
              <a:buChar char="-"/>
            </a:pPr>
            <a:r>
              <a:rPr lang="en-GB" sz="1800" dirty="0">
                <a:solidFill>
                  <a:srgbClr val="00B050"/>
                </a:solidFill>
                <a:latin typeface="Arial" panose="020B0604020202020204" pitchFamily="34" charset="0"/>
                <a:cs typeface="Arial" panose="020B0604020202020204" pitchFamily="34" charset="0"/>
              </a:rPr>
              <a:t>Work assistance </a:t>
            </a:r>
            <a:endParaRPr lang="en-GB" sz="1800" noProof="0" dirty="0">
              <a:solidFill>
                <a:srgbClr val="00B050"/>
              </a:solidFill>
              <a:latin typeface="Arial" panose="020B0604020202020204" pitchFamily="34" charset="0"/>
              <a:cs typeface="Arial" panose="020B0604020202020204" pitchFamily="34" charset="0"/>
            </a:endParaRPr>
          </a:p>
          <a:p>
            <a:pPr marL="742950" lvl="1" indent="-285750" algn="just">
              <a:buFontTx/>
              <a:buChar char="-"/>
            </a:pPr>
            <a:r>
              <a:rPr lang="en-GB" sz="1800" dirty="0">
                <a:solidFill>
                  <a:srgbClr val="00B050"/>
                </a:solidFill>
                <a:latin typeface="Arial" panose="020B0604020202020204" pitchFamily="34" charset="0"/>
                <a:cs typeface="Arial" panose="020B0604020202020204" pitchFamily="34" charset="0"/>
              </a:rPr>
              <a:t>Purchasing equipment</a:t>
            </a:r>
          </a:p>
          <a:p>
            <a:pPr marL="742950" lvl="1" indent="-285750" algn="just">
              <a:buFontTx/>
              <a:buChar char="-"/>
            </a:pPr>
            <a:r>
              <a:rPr lang="en-GB" sz="1800" noProof="0" dirty="0">
                <a:solidFill>
                  <a:srgbClr val="00B050"/>
                </a:solidFill>
                <a:latin typeface="Arial" panose="020B0604020202020204" pitchFamily="34" charset="0"/>
                <a:cs typeface="Arial" panose="020B0604020202020204" pitchFamily="34" charset="0"/>
              </a:rPr>
              <a:t>Adjusting premises (renovations)</a:t>
            </a:r>
          </a:p>
          <a:p>
            <a:pPr marL="742950" lvl="1" indent="-285750" algn="just">
              <a:buFontTx/>
              <a:buChar char="-"/>
            </a:pPr>
            <a:r>
              <a:rPr lang="en-GB" sz="1800" dirty="0">
                <a:solidFill>
                  <a:srgbClr val="00B050"/>
                </a:solidFill>
                <a:latin typeface="Arial" panose="020B0604020202020204" pitchFamily="34" charset="0"/>
                <a:cs typeface="Arial" panose="020B0604020202020204" pitchFamily="34" charset="0"/>
              </a:rPr>
              <a:t>Rehabilitation</a:t>
            </a:r>
          </a:p>
          <a:p>
            <a:pPr marL="742950" lvl="1" indent="-285750" algn="just">
              <a:buFontTx/>
              <a:buChar char="-"/>
            </a:pPr>
            <a:r>
              <a:rPr lang="en-GB" sz="1800" noProof="0" dirty="0">
                <a:solidFill>
                  <a:srgbClr val="00B050"/>
                </a:solidFill>
                <a:latin typeface="Arial" panose="020B0604020202020204" pitchFamily="34" charset="0"/>
                <a:cs typeface="Arial" panose="020B0604020202020204" pitchFamily="34" charset="0"/>
              </a:rPr>
              <a:t>Transport </a:t>
            </a:r>
          </a:p>
          <a:p>
            <a:pPr marL="742950" lvl="1" indent="-285750" algn="just">
              <a:buFontTx/>
              <a:buChar char="-"/>
            </a:pPr>
            <a:r>
              <a:rPr lang="en-GB" sz="1800" b="1" i="1" strike="sngStrike" dirty="0">
                <a:solidFill>
                  <a:srgbClr val="FF0000"/>
                </a:solidFill>
                <a:latin typeface="Arial" panose="020B0604020202020204" pitchFamily="34" charset="0"/>
                <a:cs typeface="Arial" panose="020B0604020202020204" pitchFamily="34" charset="0"/>
              </a:rPr>
              <a:t>Sheltered employment </a:t>
            </a:r>
            <a:endParaRPr lang="en-GB" sz="1800" b="1" i="1" strike="sngStrike" noProof="0" dirty="0">
              <a:solidFill>
                <a:srgbClr val="FF0000"/>
              </a:solidFill>
              <a:latin typeface="Arial" panose="020B0604020202020204" pitchFamily="34" charset="0"/>
              <a:cs typeface="Arial" panose="020B0604020202020204" pitchFamily="34" charset="0"/>
            </a:endParaRPr>
          </a:p>
          <a:p>
            <a:pPr algn="just"/>
            <a:r>
              <a:rPr lang="en-GB" sz="1800" dirty="0">
                <a:solidFill>
                  <a:schemeClr val="tx1"/>
                </a:solidFill>
                <a:latin typeface="Arial" panose="020B0604020202020204" pitchFamily="34" charset="0"/>
                <a:cs typeface="Arial" panose="020B0604020202020204" pitchFamily="34" charset="0"/>
              </a:rPr>
              <a:t> </a:t>
            </a:r>
          </a:p>
          <a:p>
            <a:pPr algn="just"/>
            <a:r>
              <a:rPr lang="en-GB" sz="1800" i="1" kern="100" dirty="0">
                <a:solidFill>
                  <a:srgbClr val="FF0000"/>
                </a:solidFill>
                <a:effectLst/>
                <a:latin typeface="Arial"/>
                <a:ea typeface="Arial" panose="020B0604020202020204" pitchFamily="34" charset="0"/>
                <a:cs typeface="Arial"/>
              </a:rPr>
              <a:t>(f) where the beneficiary provides sheltered employment, the costs of constructing, installing or modernising the production units of the undertaking concerned, and any costs of administration and transport, provided that such costs result directly from the employment of workers with disabilities. </a:t>
            </a:r>
            <a:endParaRPr lang="de-BE" sz="1800" b="1" kern="100" dirty="0">
              <a:solidFill>
                <a:srgbClr val="FF0000"/>
              </a:solidFill>
              <a:effectLst/>
              <a:latin typeface="Arial"/>
              <a:ea typeface="Arial" panose="020B0604020202020204" pitchFamily="34" charset="0"/>
              <a:cs typeface="Arial"/>
            </a:endParaRPr>
          </a:p>
          <a:p>
            <a:pPr algn="just"/>
            <a:endParaRPr lang="en-GB" sz="1800" dirty="0">
              <a:solidFill>
                <a:schemeClr val="tx1"/>
              </a:solidFill>
              <a:latin typeface="Arial" panose="020B0604020202020204" pitchFamily="34" charset="0"/>
              <a:cs typeface="Arial" panose="020B0604020202020204" pitchFamily="34" charset="0"/>
            </a:endParaRPr>
          </a:p>
          <a:p>
            <a:pPr algn="just"/>
            <a:endParaRPr lang="en-GB" sz="1800" dirty="0">
              <a:solidFill>
                <a:schemeClr val="tx1"/>
              </a:solidFill>
              <a:latin typeface="Arial" panose="020B0604020202020204" pitchFamily="34" charset="0"/>
              <a:cs typeface="Arial" panose="020B0604020202020204" pitchFamily="34" charset="0"/>
            </a:endParaRPr>
          </a:p>
          <a:p>
            <a:pPr algn="just"/>
            <a:endParaRPr lang="en-GB" sz="1800" dirty="0">
              <a:solidFill>
                <a:schemeClr val="tx1"/>
              </a:solidFill>
              <a:latin typeface="Arial" panose="020B0604020202020204" pitchFamily="34" charset="0"/>
              <a:cs typeface="Arial" panose="020B0604020202020204" pitchFamily="34" charset="0"/>
            </a:endParaRPr>
          </a:p>
          <a:p>
            <a:pPr marL="285750" indent="-285750" algn="just">
              <a:buFontTx/>
              <a:buChar char="-"/>
            </a:pPr>
            <a:endParaRPr lang="en-GB" sz="18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1102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3A377A4-705C-ACCA-3EE1-559BCB3E7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7B667-2E42-3256-53D7-2ABF7D9DDC79}"/>
              </a:ext>
            </a:extLst>
          </p:cNvPr>
          <p:cNvSpPr>
            <a:spLocks noGrp="1"/>
          </p:cNvSpPr>
          <p:nvPr>
            <p:ph type="title"/>
          </p:nvPr>
        </p:nvSpPr>
        <p:spPr>
          <a:xfrm>
            <a:off x="1149350" y="267346"/>
            <a:ext cx="7886700" cy="1325563"/>
          </a:xfrm>
        </p:spPr>
        <p:txBody>
          <a:bodyPr>
            <a:normAutofit/>
          </a:bodyPr>
          <a:lstStyle/>
          <a:p>
            <a:r>
              <a:rPr lang="en-GB" sz="3200" b="1" dirty="0">
                <a:latin typeface="Arial"/>
                <a:cs typeface="Arial"/>
              </a:rPr>
              <a:t>Why is sheltered employment bad? </a:t>
            </a:r>
            <a:endParaRPr lang="en-GB" sz="3200" b="1" noProof="0" dirty="0">
              <a:latin typeface="Arial"/>
              <a:cs typeface="Arial"/>
            </a:endParaRPr>
          </a:p>
        </p:txBody>
      </p:sp>
      <p:sp>
        <p:nvSpPr>
          <p:cNvPr id="3" name="Inhaltsplatzhalter 2">
            <a:extLst>
              <a:ext uri="{FF2B5EF4-FFF2-40B4-BE49-F238E27FC236}">
                <a16:creationId xmlns:a16="http://schemas.microsoft.com/office/drawing/2014/main" id="{6AA7D4A9-6DA4-8AEC-DF35-82D4E3BE7358}"/>
              </a:ext>
            </a:extLst>
          </p:cNvPr>
          <p:cNvSpPr>
            <a:spLocks noGrp="1"/>
          </p:cNvSpPr>
          <p:nvPr>
            <p:ph idx="1"/>
          </p:nvPr>
        </p:nvSpPr>
        <p:spPr>
          <a:xfrm>
            <a:off x="1473200" y="1663527"/>
            <a:ext cx="7239000" cy="4351338"/>
          </a:xfrm>
        </p:spPr>
        <p:txBody>
          <a:bodyPr>
            <a:normAutofit/>
          </a:bodyPr>
          <a:lstStyle/>
          <a:p>
            <a:pPr marL="0" indent="0">
              <a:buNone/>
            </a:pPr>
            <a:endParaRPr lang="en-GB" noProof="0" dirty="0">
              <a:latin typeface="Arial" panose="020B0604020202020204" pitchFamily="34" charset="0"/>
              <a:cs typeface="Arial" panose="020B0604020202020204" pitchFamily="34" charset="0"/>
            </a:endParaRPr>
          </a:p>
          <a:p>
            <a:pPr marL="0" indent="0">
              <a:buNone/>
            </a:pPr>
            <a:endParaRPr lang="en-GB" noProof="0" dirty="0"/>
          </a:p>
        </p:txBody>
      </p:sp>
      <p:sp>
        <p:nvSpPr>
          <p:cNvPr id="4" name="Platshållare för innehåll 2">
            <a:extLst>
              <a:ext uri="{FF2B5EF4-FFF2-40B4-BE49-F238E27FC236}">
                <a16:creationId xmlns:a16="http://schemas.microsoft.com/office/drawing/2014/main" id="{C1F4D41E-E52B-5B1E-25DF-434A9ADE6CEB}"/>
              </a:ext>
            </a:extLst>
          </p:cNvPr>
          <p:cNvSpPr txBox="1">
            <a:spLocks/>
          </p:cNvSpPr>
          <p:nvPr/>
        </p:nvSpPr>
        <p:spPr>
          <a:xfrm>
            <a:off x="1726083" y="1594794"/>
            <a:ext cx="6728941" cy="462052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818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8183"/>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8183"/>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de-DE" sz="1800" b="1" kern="1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just"/>
            <a:endParaRPr lang="de-DE" sz="1800" kern="1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285750" indent="-285750" algn="just">
              <a:buFontTx/>
              <a:buChar char="-"/>
            </a:pPr>
            <a:r>
              <a:rPr lang="de-DE" sz="2000" kern="100" err="1">
                <a:solidFill>
                  <a:schemeClr val="tx1"/>
                </a:solidFill>
                <a:latin typeface="Arial"/>
                <a:ea typeface="Arial" panose="020B0604020202020204" pitchFamily="34" charset="0"/>
                <a:cs typeface="Arial"/>
              </a:rPr>
              <a:t>Prevents</a:t>
            </a:r>
            <a:r>
              <a:rPr lang="de-DE" sz="2000" kern="100" dirty="0">
                <a:solidFill>
                  <a:schemeClr val="tx1"/>
                </a:solidFill>
                <a:latin typeface="Arial"/>
                <a:ea typeface="Arial" panose="020B0604020202020204" pitchFamily="34" charset="0"/>
                <a:cs typeface="Arial"/>
              </a:rPr>
              <a:t> </a:t>
            </a:r>
            <a:r>
              <a:rPr lang="de-DE" sz="2000" kern="100" err="1">
                <a:solidFill>
                  <a:schemeClr val="tx1"/>
                </a:solidFill>
                <a:latin typeface="Arial"/>
                <a:ea typeface="Arial" panose="020B0604020202020204" pitchFamily="34" charset="0"/>
                <a:cs typeface="Arial"/>
              </a:rPr>
              <a:t>rather</a:t>
            </a:r>
            <a:r>
              <a:rPr lang="de-DE" sz="2000" kern="100" dirty="0">
                <a:solidFill>
                  <a:schemeClr val="tx1"/>
                </a:solidFill>
                <a:latin typeface="Arial"/>
                <a:ea typeface="Arial" panose="020B0604020202020204" pitchFamily="34" charset="0"/>
                <a:cs typeface="Arial"/>
              </a:rPr>
              <a:t> </a:t>
            </a:r>
            <a:r>
              <a:rPr lang="de-DE" sz="2000" kern="100" err="1">
                <a:solidFill>
                  <a:schemeClr val="tx1"/>
                </a:solidFill>
                <a:latin typeface="Arial"/>
                <a:ea typeface="Arial" panose="020B0604020202020204" pitchFamily="34" charset="0"/>
                <a:cs typeface="Arial"/>
              </a:rPr>
              <a:t>than</a:t>
            </a:r>
            <a:r>
              <a:rPr lang="de-DE" sz="2000" kern="100" dirty="0">
                <a:solidFill>
                  <a:schemeClr val="tx1"/>
                </a:solidFill>
                <a:latin typeface="Arial"/>
                <a:ea typeface="Arial" panose="020B0604020202020204" pitchFamily="34" charset="0"/>
                <a:cs typeface="Arial"/>
              </a:rPr>
              <a:t> </a:t>
            </a:r>
            <a:r>
              <a:rPr lang="de-DE" sz="2000" kern="100" err="1">
                <a:solidFill>
                  <a:schemeClr val="tx1"/>
                </a:solidFill>
                <a:latin typeface="Arial"/>
                <a:ea typeface="Arial" panose="020B0604020202020204" pitchFamily="34" charset="0"/>
                <a:cs typeface="Arial"/>
              </a:rPr>
              <a:t>supports</a:t>
            </a:r>
            <a:r>
              <a:rPr lang="de-DE" sz="2000" kern="100" dirty="0">
                <a:solidFill>
                  <a:schemeClr val="tx1"/>
                </a:solidFill>
                <a:latin typeface="Arial"/>
                <a:ea typeface="Arial" panose="020B0604020202020204" pitchFamily="34" charset="0"/>
                <a:cs typeface="Arial"/>
              </a:rPr>
              <a:t> </a:t>
            </a:r>
            <a:r>
              <a:rPr lang="de-DE" sz="2000" kern="100" err="1">
                <a:solidFill>
                  <a:schemeClr val="tx1"/>
                </a:solidFill>
                <a:latin typeface="Arial"/>
                <a:ea typeface="Arial" panose="020B0604020202020204" pitchFamily="34" charset="0"/>
                <a:cs typeface="Arial"/>
              </a:rPr>
              <a:t>labour</a:t>
            </a:r>
            <a:r>
              <a:rPr lang="de-DE" sz="2000" kern="100" dirty="0">
                <a:solidFill>
                  <a:schemeClr val="tx1"/>
                </a:solidFill>
                <a:latin typeface="Arial"/>
                <a:ea typeface="Arial" panose="020B0604020202020204" pitchFamily="34" charset="0"/>
                <a:cs typeface="Arial"/>
              </a:rPr>
              <a:t> </a:t>
            </a:r>
            <a:r>
              <a:rPr lang="de-DE" sz="2000" kern="100" err="1">
                <a:solidFill>
                  <a:schemeClr val="tx1"/>
                </a:solidFill>
                <a:latin typeface="Arial"/>
                <a:ea typeface="Arial" panose="020B0604020202020204" pitchFamily="34" charset="0"/>
                <a:cs typeface="Arial"/>
              </a:rPr>
              <a:t>market</a:t>
            </a:r>
            <a:r>
              <a:rPr lang="de-DE" sz="2000" kern="100" dirty="0">
                <a:solidFill>
                  <a:schemeClr val="tx1"/>
                </a:solidFill>
                <a:latin typeface="Arial"/>
                <a:ea typeface="Arial" panose="020B0604020202020204" pitchFamily="34" charset="0"/>
                <a:cs typeface="Arial"/>
              </a:rPr>
              <a:t> </a:t>
            </a:r>
            <a:r>
              <a:rPr lang="de-DE" sz="2000" kern="100" err="1">
                <a:solidFill>
                  <a:schemeClr val="tx1"/>
                </a:solidFill>
                <a:latin typeface="Arial"/>
                <a:ea typeface="Arial" panose="020B0604020202020204" pitchFamily="34" charset="0"/>
                <a:cs typeface="Arial"/>
              </a:rPr>
              <a:t>inclusion</a:t>
            </a:r>
            <a:r>
              <a:rPr lang="de-DE" sz="2000" kern="100" dirty="0">
                <a:solidFill>
                  <a:schemeClr val="tx1"/>
                </a:solidFill>
                <a:latin typeface="Arial"/>
                <a:ea typeface="Arial" panose="020B0604020202020204" pitchFamily="34" charset="0"/>
                <a:cs typeface="Arial"/>
              </a:rPr>
              <a:t> </a:t>
            </a:r>
          </a:p>
          <a:p>
            <a:pPr marL="285750" indent="-285750" algn="just">
              <a:buFontTx/>
              <a:buChar char="-"/>
            </a:pPr>
            <a:endParaRPr lang="de-DE" sz="2000" kern="1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285750" indent="-285750" algn="just">
              <a:buFontTx/>
              <a:buChar char="-"/>
            </a:pPr>
            <a:r>
              <a:rPr lang="de-DE" sz="2000" kern="100" err="1">
                <a:solidFill>
                  <a:schemeClr val="tx1"/>
                </a:solidFill>
                <a:latin typeface="Arial"/>
                <a:ea typeface="Arial" panose="020B0604020202020204" pitchFamily="34" charset="0"/>
                <a:cs typeface="Arial"/>
              </a:rPr>
              <a:t>Exploitative</a:t>
            </a:r>
            <a:r>
              <a:rPr lang="de-DE" sz="2000" kern="100" dirty="0">
                <a:solidFill>
                  <a:schemeClr val="tx1"/>
                </a:solidFill>
                <a:latin typeface="Arial"/>
                <a:ea typeface="Arial" panose="020B0604020202020204" pitchFamily="34" charset="0"/>
                <a:cs typeface="Arial"/>
              </a:rPr>
              <a:t> </a:t>
            </a:r>
          </a:p>
          <a:p>
            <a:pPr marL="285750" indent="-285750" algn="just">
              <a:buFontTx/>
              <a:buChar char="-"/>
            </a:pPr>
            <a:endParaRPr lang="de-DE" sz="2000" kern="1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285750" indent="-285750" algn="just">
              <a:buFontTx/>
              <a:buChar char="-"/>
            </a:pPr>
            <a:r>
              <a:rPr lang="de-DE" sz="2000" kern="100" err="1">
                <a:solidFill>
                  <a:srgbClr val="000000"/>
                </a:solidFill>
                <a:effectLst/>
                <a:latin typeface="Arial"/>
                <a:ea typeface="Arial" panose="020B0604020202020204" pitchFamily="34" charset="0"/>
                <a:cs typeface="Arial"/>
              </a:rPr>
              <a:t>Creates</a:t>
            </a:r>
            <a:r>
              <a:rPr lang="de-DE" sz="2000" kern="100" dirty="0">
                <a:solidFill>
                  <a:srgbClr val="000000"/>
                </a:solidFill>
                <a:effectLst/>
                <a:latin typeface="Arial"/>
                <a:ea typeface="Arial" panose="020B0604020202020204" pitchFamily="34" charset="0"/>
                <a:cs typeface="Arial"/>
              </a:rPr>
              <a:t> </a:t>
            </a:r>
            <a:r>
              <a:rPr lang="de-DE" sz="2000" kern="100" err="1">
                <a:solidFill>
                  <a:srgbClr val="000000"/>
                </a:solidFill>
                <a:effectLst/>
                <a:latin typeface="Arial"/>
                <a:ea typeface="Arial" panose="020B0604020202020204" pitchFamily="34" charset="0"/>
                <a:cs typeface="Arial"/>
              </a:rPr>
              <a:t>shortage</a:t>
            </a:r>
            <a:r>
              <a:rPr lang="de-DE" sz="2000" kern="100" dirty="0">
                <a:solidFill>
                  <a:srgbClr val="000000"/>
                </a:solidFill>
                <a:effectLst/>
                <a:latin typeface="Arial"/>
                <a:ea typeface="Arial" panose="020B0604020202020204" pitchFamily="34" charset="0"/>
                <a:cs typeface="Arial"/>
              </a:rPr>
              <a:t> </a:t>
            </a:r>
            <a:r>
              <a:rPr lang="de-DE" sz="2000" kern="100" err="1">
                <a:solidFill>
                  <a:srgbClr val="000000"/>
                </a:solidFill>
                <a:effectLst/>
                <a:latin typeface="Arial"/>
                <a:ea typeface="Arial" panose="020B0604020202020204" pitchFamily="34" charset="0"/>
                <a:cs typeface="Arial"/>
              </a:rPr>
              <a:t>of</a:t>
            </a:r>
            <a:r>
              <a:rPr lang="de-DE" sz="2000" kern="100" dirty="0">
                <a:solidFill>
                  <a:srgbClr val="000000"/>
                </a:solidFill>
                <a:effectLst/>
                <a:latin typeface="Arial"/>
                <a:ea typeface="Arial" panose="020B0604020202020204" pitchFamily="34" charset="0"/>
                <a:cs typeface="Arial"/>
              </a:rPr>
              <a:t> </a:t>
            </a:r>
            <a:r>
              <a:rPr lang="de-DE" sz="2000" kern="100" err="1">
                <a:solidFill>
                  <a:srgbClr val="000000"/>
                </a:solidFill>
                <a:effectLst/>
                <a:latin typeface="Arial"/>
                <a:ea typeface="Arial" panose="020B0604020202020204" pitchFamily="34" charset="0"/>
                <a:cs typeface="Arial"/>
              </a:rPr>
              <a:t>funding</a:t>
            </a:r>
            <a:r>
              <a:rPr lang="de-DE" sz="2000" kern="100" dirty="0">
                <a:solidFill>
                  <a:srgbClr val="000000"/>
                </a:solidFill>
                <a:effectLst/>
                <a:latin typeface="Arial"/>
                <a:ea typeface="Arial" panose="020B0604020202020204" pitchFamily="34" charset="0"/>
                <a:cs typeface="Arial"/>
              </a:rPr>
              <a:t> </a:t>
            </a:r>
            <a:r>
              <a:rPr lang="de-DE" sz="2000" kern="100" err="1">
                <a:solidFill>
                  <a:srgbClr val="000000"/>
                </a:solidFill>
                <a:effectLst/>
                <a:latin typeface="Arial"/>
                <a:ea typeface="Arial" panose="020B0604020202020204" pitchFamily="34" charset="0"/>
                <a:cs typeface="Arial"/>
              </a:rPr>
              <a:t>for</a:t>
            </a:r>
            <a:r>
              <a:rPr lang="de-DE" sz="2000" kern="100" dirty="0">
                <a:solidFill>
                  <a:srgbClr val="000000"/>
                </a:solidFill>
                <a:effectLst/>
                <a:latin typeface="Arial"/>
                <a:ea typeface="Arial" panose="020B0604020202020204" pitchFamily="34" charset="0"/>
                <a:cs typeface="Arial"/>
              </a:rPr>
              <a:t> </a:t>
            </a:r>
            <a:r>
              <a:rPr lang="de-DE" sz="2000" kern="100" err="1">
                <a:solidFill>
                  <a:srgbClr val="000000"/>
                </a:solidFill>
                <a:effectLst/>
                <a:latin typeface="Arial"/>
                <a:ea typeface="Arial" panose="020B0604020202020204" pitchFamily="34" charset="0"/>
                <a:cs typeface="Arial"/>
              </a:rPr>
              <a:t>effective</a:t>
            </a:r>
            <a:r>
              <a:rPr lang="de-DE" sz="2000" kern="100" dirty="0">
                <a:solidFill>
                  <a:srgbClr val="000000"/>
                </a:solidFill>
                <a:effectLst/>
                <a:latin typeface="Arial"/>
                <a:ea typeface="Arial" panose="020B0604020202020204" pitchFamily="34" charset="0"/>
                <a:cs typeface="Arial"/>
              </a:rPr>
              <a:t> </a:t>
            </a:r>
            <a:r>
              <a:rPr lang="de-DE" sz="2000" kern="100" err="1">
                <a:solidFill>
                  <a:srgbClr val="000000"/>
                </a:solidFill>
                <a:effectLst/>
                <a:latin typeface="Arial"/>
                <a:ea typeface="Arial" panose="020B0604020202020204" pitchFamily="34" charset="0"/>
                <a:cs typeface="Arial"/>
              </a:rPr>
              <a:t>instruments</a:t>
            </a:r>
            <a:r>
              <a:rPr lang="de-DE" sz="2000" kern="100" dirty="0">
                <a:solidFill>
                  <a:srgbClr val="000000"/>
                </a:solidFill>
                <a:effectLst/>
                <a:latin typeface="Arial"/>
                <a:ea typeface="Arial" panose="020B0604020202020204" pitchFamily="34" charset="0"/>
                <a:cs typeface="Arial"/>
              </a:rPr>
              <a:t> </a:t>
            </a:r>
          </a:p>
          <a:p>
            <a:pPr marL="285750" indent="-285750" algn="just">
              <a:buFontTx/>
              <a:buChar char="-"/>
            </a:pPr>
            <a:endParaRPr lang="de-DE" sz="2000" kern="100" dirty="0">
              <a:solidFill>
                <a:schemeClr val="tx1"/>
              </a:solidFill>
              <a:latin typeface="Arial" panose="020B0604020202020204" pitchFamily="34" charset="0"/>
              <a:cs typeface="Arial" panose="020B0604020202020204" pitchFamily="34" charset="0"/>
            </a:endParaRPr>
          </a:p>
          <a:p>
            <a:pPr marL="285750" indent="-285750" algn="just">
              <a:buFontTx/>
              <a:buChar char="-"/>
            </a:pPr>
            <a:r>
              <a:rPr lang="de-DE" sz="2000" kern="100" dirty="0">
                <a:solidFill>
                  <a:schemeClr val="tx1"/>
                </a:solidFill>
                <a:latin typeface="Arial"/>
                <a:cs typeface="Arial"/>
              </a:rPr>
              <a:t>Not in </a:t>
            </a:r>
            <a:r>
              <a:rPr lang="de-DE" sz="2000" kern="100" err="1">
                <a:solidFill>
                  <a:schemeClr val="tx1"/>
                </a:solidFill>
                <a:latin typeface="Arial"/>
                <a:cs typeface="Arial"/>
              </a:rPr>
              <a:t>line</a:t>
            </a:r>
            <a:r>
              <a:rPr lang="de-DE" sz="2000" kern="100" dirty="0">
                <a:solidFill>
                  <a:schemeClr val="tx1"/>
                </a:solidFill>
                <a:latin typeface="Arial"/>
                <a:cs typeface="Arial"/>
              </a:rPr>
              <a:t> </a:t>
            </a:r>
            <a:r>
              <a:rPr lang="de-DE" sz="2000" kern="100" err="1">
                <a:solidFill>
                  <a:schemeClr val="tx1"/>
                </a:solidFill>
                <a:latin typeface="Arial"/>
                <a:cs typeface="Arial"/>
              </a:rPr>
              <a:t>with</a:t>
            </a:r>
            <a:r>
              <a:rPr lang="de-DE" sz="2000" kern="100" dirty="0">
                <a:solidFill>
                  <a:schemeClr val="tx1"/>
                </a:solidFill>
                <a:latin typeface="Arial"/>
                <a:cs typeface="Arial"/>
              </a:rPr>
              <a:t> UN CRPD</a:t>
            </a:r>
            <a:endParaRPr lang="de-DE" sz="2000" kern="100" dirty="0">
              <a:solidFill>
                <a:schemeClr val="tx1"/>
              </a:solidFill>
              <a:latin typeface="Arial" panose="020B0604020202020204" pitchFamily="34" charset="0"/>
              <a:cs typeface="Arial" panose="020B0604020202020204" pitchFamily="34" charset="0"/>
            </a:endParaRPr>
          </a:p>
          <a:p>
            <a:pPr algn="just"/>
            <a:endParaRPr lang="en-GB" sz="1800" dirty="0">
              <a:solidFill>
                <a:schemeClr val="tx1"/>
              </a:solidFill>
              <a:latin typeface="Arial" panose="020B0604020202020204" pitchFamily="34" charset="0"/>
              <a:cs typeface="Arial" panose="020B0604020202020204" pitchFamily="34" charset="0"/>
            </a:endParaRPr>
          </a:p>
          <a:p>
            <a:pPr algn="just"/>
            <a:endParaRPr lang="en-GB" sz="1800" noProof="0" dirty="0">
              <a:solidFill>
                <a:schemeClr val="tx1"/>
              </a:solidFill>
              <a:latin typeface="Arial" panose="020B0604020202020204" pitchFamily="34" charset="0"/>
              <a:cs typeface="Arial" panose="020B0604020202020204" pitchFamily="34" charset="0"/>
            </a:endParaRPr>
          </a:p>
          <a:p>
            <a:pPr algn="just"/>
            <a:endParaRPr lang="en-GB" sz="1800" dirty="0">
              <a:solidFill>
                <a:schemeClr val="tx1"/>
              </a:solidFill>
              <a:latin typeface="Arial" panose="020B0604020202020204" pitchFamily="34" charset="0"/>
              <a:cs typeface="Arial" panose="020B0604020202020204" pitchFamily="34" charset="0"/>
            </a:endParaRPr>
          </a:p>
          <a:p>
            <a:pPr marL="285750" indent="-285750" algn="just">
              <a:buFontTx/>
              <a:buChar char="-"/>
            </a:pPr>
            <a:endParaRPr lang="en-GB"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108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FA6F14-38A5-5B06-4D65-FF667A5253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15414-EB4C-F2D3-593A-34B4BC8EBE76}"/>
              </a:ext>
            </a:extLst>
          </p:cNvPr>
          <p:cNvSpPr>
            <a:spLocks noGrp="1"/>
          </p:cNvSpPr>
          <p:nvPr>
            <p:ph type="title"/>
          </p:nvPr>
        </p:nvSpPr>
        <p:spPr>
          <a:xfrm>
            <a:off x="1400946" y="176293"/>
            <a:ext cx="7886700" cy="1325563"/>
          </a:xfrm>
        </p:spPr>
        <p:txBody>
          <a:bodyPr>
            <a:normAutofit/>
          </a:bodyPr>
          <a:lstStyle/>
          <a:p>
            <a:r>
              <a:rPr lang="en-GB" sz="3200" b="1" dirty="0">
                <a:latin typeface="Arial"/>
                <a:cs typeface="Arial"/>
              </a:rPr>
              <a:t>Starting an advocacy campaign </a:t>
            </a:r>
            <a:endParaRPr lang="en-US" dirty="0"/>
          </a:p>
        </p:txBody>
      </p:sp>
      <p:sp>
        <p:nvSpPr>
          <p:cNvPr id="3" name="Inhaltsplatzhalter 2">
            <a:extLst>
              <a:ext uri="{FF2B5EF4-FFF2-40B4-BE49-F238E27FC236}">
                <a16:creationId xmlns:a16="http://schemas.microsoft.com/office/drawing/2014/main" id="{255D3646-8158-6B56-705A-6E1FC7C2A625}"/>
              </a:ext>
            </a:extLst>
          </p:cNvPr>
          <p:cNvSpPr>
            <a:spLocks noGrp="1"/>
          </p:cNvSpPr>
          <p:nvPr>
            <p:ph idx="1"/>
          </p:nvPr>
        </p:nvSpPr>
        <p:spPr>
          <a:xfrm>
            <a:off x="1143387" y="1501856"/>
            <a:ext cx="7872412" cy="5170150"/>
          </a:xfrm>
        </p:spPr>
        <p:txBody>
          <a:bodyPr vert="horz" lIns="91440" tIns="45720" rIns="91440" bIns="45720" rtlCol="0" anchor="t">
            <a:normAutofit/>
          </a:bodyPr>
          <a:lstStyle/>
          <a:p>
            <a:pPr marL="0" indent="0">
              <a:buNone/>
            </a:pPr>
            <a:r>
              <a:rPr lang="de-DE" dirty="0">
                <a:latin typeface="Arial"/>
                <a:cs typeface="Arial"/>
              </a:rPr>
              <a:t>1. Providing </a:t>
            </a:r>
            <a:r>
              <a:rPr lang="de-DE" dirty="0" err="1">
                <a:latin typeface="Arial"/>
                <a:cs typeface="Arial"/>
              </a:rPr>
              <a:t>evidence</a:t>
            </a:r>
            <a:r>
              <a:rPr lang="de-DE" dirty="0">
                <a:latin typeface="Arial"/>
                <a:cs typeface="Arial"/>
              </a:rPr>
              <a:t> </a:t>
            </a:r>
          </a:p>
          <a:p>
            <a:pPr marL="457200" indent="-457200">
              <a:buFont typeface="Calibri" panose="020B0604020202020204" pitchFamily="34" charset="0"/>
              <a:buChar char="-"/>
            </a:pPr>
            <a:r>
              <a:rPr lang="de-DE" dirty="0">
                <a:latin typeface="Arial"/>
                <a:cs typeface="Arial"/>
              </a:rPr>
              <a:t>Reports in 2023, 2024 and 2025 (</a:t>
            </a:r>
            <a:r>
              <a:rPr lang="de-DE" dirty="0" err="1">
                <a:latin typeface="Arial"/>
                <a:cs typeface="Arial"/>
              </a:rPr>
              <a:t>coming</a:t>
            </a:r>
            <a:r>
              <a:rPr lang="de-DE" dirty="0">
                <a:latin typeface="Arial"/>
                <a:cs typeface="Arial"/>
              </a:rPr>
              <a:t> </a:t>
            </a:r>
            <a:r>
              <a:rPr lang="de-DE" dirty="0" err="1">
                <a:latin typeface="Arial"/>
                <a:cs typeface="Arial"/>
              </a:rPr>
              <a:t>up</a:t>
            </a:r>
            <a:r>
              <a:rPr lang="de-DE" dirty="0">
                <a:latin typeface="Arial"/>
                <a:cs typeface="Arial"/>
              </a:rPr>
              <a:t>)</a:t>
            </a:r>
          </a:p>
          <a:p>
            <a:pPr marL="0" indent="0">
              <a:buNone/>
            </a:pPr>
            <a:endParaRPr lang="de-DE" dirty="0">
              <a:latin typeface="Arial" panose="020B0604020202020204" pitchFamily="34" charset="0"/>
              <a:cs typeface="Arial" panose="020B0604020202020204" pitchFamily="34" charset="0"/>
            </a:endParaRPr>
          </a:p>
          <a:p>
            <a:pPr marL="0" indent="0">
              <a:buNone/>
            </a:pPr>
            <a:endParaRPr lang="de-DE" noProof="0" dirty="0">
              <a:latin typeface="Arial" panose="020B0604020202020204" pitchFamily="34" charset="0"/>
              <a:cs typeface="Arial" panose="020B0604020202020204" pitchFamily="34" charset="0"/>
            </a:endParaRPr>
          </a:p>
          <a:p>
            <a:pPr marL="0" indent="0">
              <a:buNone/>
            </a:pPr>
            <a:endParaRPr lang="de-DE" dirty="0">
              <a:latin typeface="Arial" panose="020B0604020202020204" pitchFamily="34" charset="0"/>
              <a:ea typeface="Calibri" panose="020F0502020204030204"/>
              <a:cs typeface="Arial" panose="020B0604020202020204" pitchFamily="34" charset="0"/>
            </a:endParaRPr>
          </a:p>
          <a:p>
            <a:pPr marL="0" indent="0">
              <a:buNone/>
            </a:pPr>
            <a:endParaRPr lang="de-DE" dirty="0">
              <a:latin typeface="Arial"/>
              <a:ea typeface="Calibri" panose="020F0502020204030204"/>
              <a:cs typeface="Arial"/>
            </a:endParaRPr>
          </a:p>
          <a:p>
            <a:pPr marL="0" indent="0">
              <a:buNone/>
            </a:pPr>
            <a:endParaRPr lang="en-GB" dirty="0">
              <a:ea typeface="Calibri" panose="020F0502020204030204"/>
              <a:cs typeface="Calibri" panose="020F0502020204030204"/>
            </a:endParaRPr>
          </a:p>
          <a:p>
            <a:pPr>
              <a:buFont typeface="Calibri"/>
              <a:buChar char="-"/>
            </a:pPr>
            <a:endParaRPr lang="en-GB" dirty="0">
              <a:ea typeface="Calibri" panose="020F0502020204030204"/>
              <a:cs typeface="Calibri" panose="020F0502020204030204"/>
            </a:endParaRPr>
          </a:p>
          <a:p>
            <a:pPr marL="0" indent="0">
              <a:buNone/>
            </a:pPr>
            <a:endParaRPr lang="en-GB" dirty="0">
              <a:ea typeface="Calibri" panose="020F0502020204030204"/>
              <a:cs typeface="Calibri" panose="020F0502020204030204"/>
            </a:endParaRPr>
          </a:p>
        </p:txBody>
      </p:sp>
      <p:pic>
        <p:nvPicPr>
          <p:cNvPr id="5" name="Picture 4">
            <a:extLst>
              <a:ext uri="{FF2B5EF4-FFF2-40B4-BE49-F238E27FC236}">
                <a16:creationId xmlns:a16="http://schemas.microsoft.com/office/drawing/2014/main" id="{B3059BF6-A06F-7480-0D6E-8A0E86A9AF68}"/>
              </a:ext>
            </a:extLst>
          </p:cNvPr>
          <p:cNvPicPr>
            <a:picLocks noChangeAspect="1"/>
          </p:cNvPicPr>
          <p:nvPr/>
        </p:nvPicPr>
        <p:blipFill>
          <a:blip r:embed="rId3"/>
          <a:stretch>
            <a:fillRect/>
          </a:stretch>
        </p:blipFill>
        <p:spPr>
          <a:xfrm>
            <a:off x="1990725" y="2931319"/>
            <a:ext cx="6348412" cy="3495675"/>
          </a:xfrm>
          <a:prstGeom prst="rect">
            <a:avLst/>
          </a:prstGeom>
        </p:spPr>
      </p:pic>
    </p:spTree>
    <p:extLst>
      <p:ext uri="{BB962C8B-B14F-4D97-AF65-F5344CB8AC3E}">
        <p14:creationId xmlns:p14="http://schemas.microsoft.com/office/powerpoint/2010/main" val="416789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D510F8-AB57-DF77-9D40-74EEC6C05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AE530-7B99-91DB-BCCD-FA89ACE30CCF}"/>
              </a:ext>
            </a:extLst>
          </p:cNvPr>
          <p:cNvSpPr>
            <a:spLocks noGrp="1"/>
          </p:cNvSpPr>
          <p:nvPr>
            <p:ph type="title"/>
          </p:nvPr>
        </p:nvSpPr>
        <p:spPr>
          <a:xfrm>
            <a:off x="628650" y="250005"/>
            <a:ext cx="7886700" cy="536154"/>
          </a:xfrm>
        </p:spPr>
        <p:txBody>
          <a:bodyPr vert="horz" lIns="91440" tIns="45720" rIns="91440" bIns="45720" rtlCol="0" anchor="b">
            <a:noAutofit/>
          </a:bodyPr>
          <a:lstStyle/>
          <a:p>
            <a:pPr algn="ctr"/>
            <a:r>
              <a:rPr lang="en-US" sz="2400" b="1" dirty="0">
                <a:latin typeface="Arial"/>
                <a:ea typeface="Calibri Light"/>
                <a:cs typeface="Calibri Light"/>
              </a:rPr>
              <a:t>A mixed relationship</a:t>
            </a:r>
          </a:p>
        </p:txBody>
      </p:sp>
      <p:sp>
        <p:nvSpPr>
          <p:cNvPr id="3" name="Content Placeholder 2">
            <a:extLst>
              <a:ext uri="{FF2B5EF4-FFF2-40B4-BE49-F238E27FC236}">
                <a16:creationId xmlns:a16="http://schemas.microsoft.com/office/drawing/2014/main" id="{288FFE59-39F9-D6B1-2C04-B25FF08610D9}"/>
              </a:ext>
            </a:extLst>
          </p:cNvPr>
          <p:cNvSpPr>
            <a:spLocks noGrp="1"/>
          </p:cNvSpPr>
          <p:nvPr>
            <p:ph sz="half" idx="1"/>
          </p:nvPr>
        </p:nvSpPr>
        <p:spPr>
          <a:xfrm>
            <a:off x="628650" y="1225345"/>
            <a:ext cx="7792135" cy="4951618"/>
          </a:xfrm>
        </p:spPr>
        <p:txBody>
          <a:bodyPr vert="horz" lIns="91440" tIns="45720" rIns="91440" bIns="45720" rtlCol="0" anchor="t">
            <a:normAutofit/>
          </a:bodyPr>
          <a:lstStyle/>
          <a:p>
            <a:pPr marL="0" indent="0">
              <a:buNone/>
            </a:pPr>
            <a:endParaRPr lang="en-US" sz="1700" dirty="0">
              <a:latin typeface="Arial"/>
              <a:ea typeface="Calibri" panose="020F0502020204030204"/>
              <a:cs typeface="Calibri" panose="020F0502020204030204"/>
            </a:endParaRPr>
          </a:p>
          <a:p>
            <a:pPr marL="0" indent="0">
              <a:buNone/>
            </a:pPr>
            <a:endParaRPr lang="en-US" b="1" dirty="0">
              <a:latin typeface="Arial"/>
              <a:ea typeface="Calibri" panose="020F0502020204030204"/>
              <a:cs typeface="Calibri" panose="020F0502020204030204"/>
            </a:endParaRPr>
          </a:p>
          <a:p>
            <a:pPr marL="457200" lvl="1" algn="ctr">
              <a:buNone/>
            </a:pPr>
            <a:endParaRPr lang="en-US" sz="2800" b="1" dirty="0">
              <a:latin typeface="Arial"/>
              <a:ea typeface="Calibri" panose="020F0502020204030204"/>
              <a:cs typeface="Calibri" panose="020F0502020204030204"/>
            </a:endParaRPr>
          </a:p>
        </p:txBody>
      </p:sp>
      <p:sp>
        <p:nvSpPr>
          <p:cNvPr id="4" name="Content Placeholder 3">
            <a:extLst>
              <a:ext uri="{FF2B5EF4-FFF2-40B4-BE49-F238E27FC236}">
                <a16:creationId xmlns:a16="http://schemas.microsoft.com/office/drawing/2014/main" id="{339B1AE9-F6C7-91AA-49AC-9F41AD23B6FE}"/>
              </a:ext>
            </a:extLst>
          </p:cNvPr>
          <p:cNvSpPr>
            <a:spLocks noGrp="1"/>
          </p:cNvSpPr>
          <p:nvPr>
            <p:ph sz="half" idx="2"/>
          </p:nvPr>
        </p:nvSpPr>
        <p:spPr>
          <a:xfrm>
            <a:off x="542308" y="1217123"/>
            <a:ext cx="8400637" cy="5239422"/>
          </a:xfrm>
        </p:spPr>
        <p:txBody>
          <a:bodyPr vert="horz" lIns="91440" tIns="45720" rIns="91440" bIns="45720" rtlCol="0" anchor="t">
            <a:noAutofit/>
          </a:bodyPr>
          <a:lstStyle/>
          <a:p>
            <a:pPr marL="285750" indent="-285750">
              <a:buFont typeface="Calibri" panose="020B0604020202020204" pitchFamily="34" charset="0"/>
              <a:buChar char="-"/>
            </a:pPr>
            <a:endParaRPr lang="en-US" sz="1800" dirty="0">
              <a:latin typeface="Arial"/>
              <a:ea typeface="Calibri"/>
              <a:cs typeface="Calibri"/>
            </a:endParaRPr>
          </a:p>
          <a:p>
            <a:pPr marL="285750" indent="-285750">
              <a:buFont typeface="Calibri" panose="020B0604020202020204" pitchFamily="34" charset="0"/>
              <a:buChar char="-"/>
            </a:pPr>
            <a:r>
              <a:rPr lang="en-US" sz="2000" dirty="0">
                <a:latin typeface="Arial"/>
                <a:ea typeface="Calibri"/>
                <a:cs typeface="Calibri"/>
              </a:rPr>
              <a:t>Many ND people and ND </a:t>
            </a:r>
            <a:r>
              <a:rPr lang="en-US" sz="2000" err="1">
                <a:latin typeface="Arial"/>
                <a:ea typeface="Calibri"/>
                <a:cs typeface="Calibri"/>
              </a:rPr>
              <a:t>organisations</a:t>
            </a:r>
            <a:r>
              <a:rPr lang="en-US" sz="2000" dirty="0">
                <a:latin typeface="Arial"/>
                <a:ea typeface="Calibri"/>
                <a:cs typeface="Calibri"/>
              </a:rPr>
              <a:t> in the Independent Living Movement</a:t>
            </a:r>
          </a:p>
          <a:p>
            <a:pPr marL="742950" lvl="1">
              <a:buFont typeface="Courier New" panose="020B0604020202020204" pitchFamily="34" charset="0"/>
              <a:buChar char="o"/>
            </a:pPr>
            <a:r>
              <a:rPr lang="en-US" sz="1600" dirty="0">
                <a:latin typeface="Arial"/>
                <a:ea typeface="Calibri"/>
                <a:cs typeface="Calibri"/>
              </a:rPr>
              <a:t>European Council of Autistic People </a:t>
            </a:r>
          </a:p>
          <a:p>
            <a:pPr marL="742950" lvl="1">
              <a:buFont typeface="Courier New" panose="020B0604020202020204" pitchFamily="34" charset="0"/>
              <a:buChar char="o"/>
            </a:pPr>
            <a:endParaRPr lang="en-US" sz="1600" dirty="0">
              <a:latin typeface="Arial"/>
              <a:ea typeface="Calibri"/>
              <a:cs typeface="Calibri"/>
            </a:endParaRPr>
          </a:p>
          <a:p>
            <a:pPr marL="285750" indent="-285750">
              <a:buFont typeface="Calibri" panose="020B0604020202020204" pitchFamily="34" charset="0"/>
              <a:buChar char="-"/>
            </a:pPr>
            <a:r>
              <a:rPr lang="en-US" sz="2000">
                <a:latin typeface="Arial"/>
                <a:ea typeface="Calibri"/>
                <a:cs typeface="Calibri"/>
              </a:rPr>
              <a:t>Many questions and miss understandings</a:t>
            </a:r>
          </a:p>
          <a:p>
            <a:pPr marL="742950" lvl="1">
              <a:buFont typeface="Courier New" panose="020B0604020202020204" pitchFamily="34" charset="0"/>
              <a:buChar char="o"/>
            </a:pPr>
            <a:r>
              <a:rPr lang="en-US" sz="1600" dirty="0">
                <a:latin typeface="Arial"/>
                <a:ea typeface="Calibri"/>
                <a:cs typeface="Calibri"/>
              </a:rPr>
              <a:t>Physically impaired find it hard to imagine what being ND is like</a:t>
            </a:r>
          </a:p>
          <a:p>
            <a:pPr marL="742950" lvl="1">
              <a:buFont typeface="Courier New" panose="020B0604020202020204" pitchFamily="34" charset="0"/>
              <a:buChar char="o"/>
            </a:pPr>
            <a:r>
              <a:rPr lang="en-US" sz="1600" b="1">
                <a:latin typeface="Arial"/>
                <a:ea typeface="Calibri"/>
                <a:cs typeface="Calibri"/>
              </a:rPr>
              <a:t>Many ND people reject the disability perspective</a:t>
            </a:r>
          </a:p>
          <a:p>
            <a:pPr marL="742950" lvl="1">
              <a:buFont typeface="Courier New" panose="020B0604020202020204" pitchFamily="34" charset="0"/>
              <a:buChar char="o"/>
            </a:pPr>
            <a:endParaRPr lang="en-US" sz="1600" dirty="0">
              <a:latin typeface="Arial"/>
              <a:ea typeface="Calibri"/>
              <a:cs typeface="Calibri"/>
            </a:endParaRPr>
          </a:p>
          <a:p>
            <a:pPr marL="400050" indent="-342900">
              <a:buFont typeface="Calibri" panose="020B0604020202020204" pitchFamily="34" charset="0"/>
              <a:buChar char="-"/>
            </a:pPr>
            <a:r>
              <a:rPr lang="en-US" sz="2000" dirty="0">
                <a:latin typeface="Arial"/>
                <a:ea typeface="Calibri"/>
                <a:cs typeface="Calibri"/>
              </a:rPr>
              <a:t>Possible reasons</a:t>
            </a:r>
          </a:p>
          <a:p>
            <a:pPr marL="857250" lvl="1" indent="-342900">
              <a:buFont typeface="Courier New" panose="020B0604020202020204" pitchFamily="34" charset="0"/>
              <a:buChar char="o"/>
            </a:pPr>
            <a:r>
              <a:rPr lang="en-US" sz="1600">
                <a:latin typeface="Arial"/>
                <a:ea typeface="Calibri"/>
                <a:cs typeface="Calibri"/>
              </a:rPr>
              <a:t>View disability as stigma</a:t>
            </a:r>
          </a:p>
          <a:p>
            <a:pPr marL="857250" lvl="1" indent="-342900">
              <a:buFont typeface="Courier New" panose="020B0604020202020204" pitchFamily="34" charset="0"/>
              <a:buChar char="o"/>
            </a:pPr>
            <a:r>
              <a:rPr lang="en-US" sz="1600" dirty="0">
                <a:latin typeface="Arial"/>
                <a:ea typeface="Calibri"/>
                <a:cs typeface="Calibri"/>
              </a:rPr>
              <a:t>Equate being disabled with being incurably sick</a:t>
            </a:r>
          </a:p>
          <a:p>
            <a:pPr marL="857250" lvl="1" indent="-342900">
              <a:buFont typeface="Courier New" panose="020B0604020202020204" pitchFamily="34" charset="0"/>
              <a:buChar char="o"/>
            </a:pPr>
            <a:r>
              <a:rPr lang="en-US" sz="1600" dirty="0">
                <a:latin typeface="Arial"/>
                <a:ea typeface="Calibri"/>
                <a:cs typeface="Calibri"/>
              </a:rPr>
              <a:t>Lack of understanding of human rights and social models of disability </a:t>
            </a:r>
          </a:p>
        </p:txBody>
      </p:sp>
    </p:spTree>
    <p:extLst>
      <p:ext uri="{BB962C8B-B14F-4D97-AF65-F5344CB8AC3E}">
        <p14:creationId xmlns:p14="http://schemas.microsoft.com/office/powerpoint/2010/main" val="1146387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C7CFB98-E66C-3D27-1B0E-EA5CDE78B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85F2FA-818D-8855-22CD-4CA602CB0948}"/>
              </a:ext>
            </a:extLst>
          </p:cNvPr>
          <p:cNvSpPr>
            <a:spLocks noGrp="1"/>
          </p:cNvSpPr>
          <p:nvPr>
            <p:ph type="title"/>
          </p:nvPr>
        </p:nvSpPr>
        <p:spPr>
          <a:xfrm>
            <a:off x="1149350" y="145902"/>
            <a:ext cx="7886700" cy="475457"/>
          </a:xfrm>
        </p:spPr>
        <p:txBody>
          <a:bodyPr>
            <a:normAutofit fontScale="90000"/>
          </a:bodyPr>
          <a:lstStyle/>
          <a:p>
            <a:r>
              <a:rPr lang="en-GB" sz="3200" b="1" dirty="0">
                <a:latin typeface="Arial"/>
                <a:cs typeface="Arial"/>
              </a:rPr>
              <a:t>Starting an advocacy campaign </a:t>
            </a:r>
            <a:endParaRPr lang="en-US" dirty="0"/>
          </a:p>
        </p:txBody>
      </p:sp>
      <p:sp>
        <p:nvSpPr>
          <p:cNvPr id="3" name="Inhaltsplatzhalter 2">
            <a:extLst>
              <a:ext uri="{FF2B5EF4-FFF2-40B4-BE49-F238E27FC236}">
                <a16:creationId xmlns:a16="http://schemas.microsoft.com/office/drawing/2014/main" id="{8F918263-2581-E5C0-D48C-44800C574AD9}"/>
              </a:ext>
            </a:extLst>
          </p:cNvPr>
          <p:cNvSpPr>
            <a:spLocks noGrp="1"/>
          </p:cNvSpPr>
          <p:nvPr>
            <p:ph idx="1"/>
          </p:nvPr>
        </p:nvSpPr>
        <p:spPr>
          <a:xfrm>
            <a:off x="1146629" y="1593547"/>
            <a:ext cx="7239000" cy="4351338"/>
          </a:xfrm>
        </p:spPr>
        <p:txBody>
          <a:bodyPr>
            <a:normAutofit/>
          </a:bodyPr>
          <a:lstStyle/>
          <a:p>
            <a:pPr marL="0" indent="0">
              <a:buNone/>
            </a:pPr>
            <a:endParaRPr lang="en-GB" noProof="0" dirty="0">
              <a:latin typeface="Arial" panose="020B0604020202020204" pitchFamily="34" charset="0"/>
              <a:cs typeface="Arial" panose="020B0604020202020204" pitchFamily="34" charset="0"/>
            </a:endParaRPr>
          </a:p>
          <a:p>
            <a:pPr marL="0" indent="0">
              <a:buNone/>
            </a:pPr>
            <a:endParaRPr lang="en-GB" noProof="0" dirty="0"/>
          </a:p>
        </p:txBody>
      </p:sp>
      <p:sp>
        <p:nvSpPr>
          <p:cNvPr id="4" name="Platshållare för innehåll 2">
            <a:extLst>
              <a:ext uri="{FF2B5EF4-FFF2-40B4-BE49-F238E27FC236}">
                <a16:creationId xmlns:a16="http://schemas.microsoft.com/office/drawing/2014/main" id="{6698C1A0-D27B-A873-CC65-0FDC903AF533}"/>
              </a:ext>
            </a:extLst>
          </p:cNvPr>
          <p:cNvSpPr txBox="1">
            <a:spLocks/>
          </p:cNvSpPr>
          <p:nvPr/>
        </p:nvSpPr>
        <p:spPr>
          <a:xfrm>
            <a:off x="3804914" y="1930551"/>
            <a:ext cx="5014441" cy="434905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818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8183"/>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8183"/>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de-DE" sz="1800" b="1" kern="1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just"/>
            <a:r>
              <a:rPr lang="de-DE" sz="1800" kern="100" dirty="0" err="1">
                <a:solidFill>
                  <a:schemeClr val="tx1"/>
                </a:solidFill>
                <a:latin typeface="Arial"/>
                <a:cs typeface="Arial"/>
              </a:rPr>
              <a:t>Decision</a:t>
            </a:r>
            <a:r>
              <a:rPr lang="de-DE" sz="1800" kern="100" dirty="0">
                <a:solidFill>
                  <a:schemeClr val="tx1"/>
                </a:solidFill>
                <a:latin typeface="Arial"/>
                <a:cs typeface="Arial"/>
              </a:rPr>
              <a:t> </a:t>
            </a:r>
            <a:r>
              <a:rPr lang="de-DE" sz="1800" kern="100" dirty="0" err="1">
                <a:solidFill>
                  <a:schemeClr val="tx1"/>
                </a:solidFill>
                <a:latin typeface="Arial"/>
                <a:cs typeface="Arial"/>
              </a:rPr>
              <a:t>of</a:t>
            </a:r>
            <a:r>
              <a:rPr lang="de-DE" sz="1800" kern="100" dirty="0">
                <a:solidFill>
                  <a:schemeClr val="tx1"/>
                </a:solidFill>
                <a:latin typeface="Arial"/>
                <a:cs typeface="Arial"/>
              </a:rPr>
              <a:t> </a:t>
            </a:r>
            <a:r>
              <a:rPr lang="de-DE" sz="1800" kern="100" dirty="0" err="1">
                <a:solidFill>
                  <a:schemeClr val="tx1"/>
                </a:solidFill>
                <a:latin typeface="Arial"/>
                <a:cs typeface="Arial"/>
              </a:rPr>
              <a:t>the</a:t>
            </a:r>
            <a:r>
              <a:rPr lang="de-DE" sz="1800" kern="100" dirty="0">
                <a:solidFill>
                  <a:schemeClr val="tx1"/>
                </a:solidFill>
                <a:latin typeface="Arial"/>
                <a:cs typeface="Arial"/>
              </a:rPr>
              <a:t> UN Committee on </a:t>
            </a:r>
            <a:r>
              <a:rPr lang="de-DE" sz="1800" kern="100" dirty="0" err="1">
                <a:solidFill>
                  <a:schemeClr val="tx1"/>
                </a:solidFill>
                <a:latin typeface="Arial"/>
                <a:cs typeface="Arial"/>
              </a:rPr>
              <a:t>the</a:t>
            </a:r>
            <a:r>
              <a:rPr lang="de-DE" sz="1800" kern="100" dirty="0">
                <a:solidFill>
                  <a:schemeClr val="tx1"/>
                </a:solidFill>
                <a:latin typeface="Arial"/>
                <a:cs typeface="Arial"/>
              </a:rPr>
              <a:t> Rights </a:t>
            </a:r>
            <a:r>
              <a:rPr lang="de-DE" sz="1800" kern="100" dirty="0" err="1">
                <a:solidFill>
                  <a:schemeClr val="tx1"/>
                </a:solidFill>
                <a:latin typeface="Arial"/>
                <a:cs typeface="Arial"/>
              </a:rPr>
              <a:t>of</a:t>
            </a:r>
            <a:r>
              <a:rPr lang="de-DE" sz="1800" kern="100" dirty="0">
                <a:solidFill>
                  <a:schemeClr val="tx1"/>
                </a:solidFill>
                <a:latin typeface="Arial"/>
                <a:cs typeface="Arial"/>
              </a:rPr>
              <a:t> </a:t>
            </a:r>
            <a:r>
              <a:rPr lang="de-DE" sz="1800" kern="100" dirty="0" err="1">
                <a:solidFill>
                  <a:schemeClr val="tx1"/>
                </a:solidFill>
                <a:latin typeface="Arial"/>
                <a:cs typeface="Arial"/>
              </a:rPr>
              <a:t>Persons</a:t>
            </a:r>
            <a:r>
              <a:rPr lang="de-DE" sz="1800" kern="100" dirty="0">
                <a:solidFill>
                  <a:schemeClr val="tx1"/>
                </a:solidFill>
                <a:latin typeface="Arial"/>
                <a:cs typeface="Arial"/>
              </a:rPr>
              <a:t> </a:t>
            </a:r>
            <a:r>
              <a:rPr lang="de-DE" sz="1800" kern="100" dirty="0" err="1">
                <a:solidFill>
                  <a:schemeClr val="tx1"/>
                </a:solidFill>
                <a:latin typeface="Arial"/>
                <a:cs typeface="Arial"/>
              </a:rPr>
              <a:t>with</a:t>
            </a:r>
            <a:r>
              <a:rPr lang="de-DE" sz="1800" kern="100" dirty="0">
                <a:solidFill>
                  <a:schemeClr val="tx1"/>
                </a:solidFill>
                <a:latin typeface="Arial"/>
                <a:cs typeface="Arial"/>
              </a:rPr>
              <a:t> </a:t>
            </a:r>
            <a:r>
              <a:rPr lang="de-DE" sz="1800" kern="100" dirty="0" err="1">
                <a:solidFill>
                  <a:schemeClr val="tx1"/>
                </a:solidFill>
                <a:latin typeface="Arial"/>
                <a:cs typeface="Arial"/>
              </a:rPr>
              <a:t>Disabilities</a:t>
            </a:r>
            <a:r>
              <a:rPr lang="de-DE" sz="1800" kern="100" dirty="0">
                <a:solidFill>
                  <a:schemeClr val="tx1"/>
                </a:solidFill>
                <a:latin typeface="Arial"/>
                <a:cs typeface="Arial"/>
              </a:rPr>
              <a:t>:</a:t>
            </a:r>
            <a:endParaRPr lang="de-DE" sz="1800" kern="100" dirty="0">
              <a:solidFill>
                <a:schemeClr val="tx1"/>
              </a:solidFill>
              <a:latin typeface="Arial" panose="020B0604020202020204" pitchFamily="34" charset="0"/>
              <a:cs typeface="Arial" panose="020B0604020202020204" pitchFamily="34" charset="0"/>
            </a:endParaRPr>
          </a:p>
          <a:p>
            <a:pPr algn="just"/>
            <a:endParaRPr lang="de-DE" sz="1800" kern="100" dirty="0">
              <a:solidFill>
                <a:schemeClr val="tx1"/>
              </a:solidFill>
              <a:latin typeface="Arial" panose="020B0604020202020204" pitchFamily="34" charset="0"/>
              <a:cs typeface="Arial" panose="020B0604020202020204" pitchFamily="34" charset="0"/>
            </a:endParaRPr>
          </a:p>
          <a:p>
            <a:pPr marL="285750" indent="-285750" algn="just">
              <a:buFont typeface="Calibri" panose="020B0604020202020204" pitchFamily="34" charset="0"/>
              <a:buChar char="-"/>
            </a:pPr>
            <a:endParaRPr lang="de-DE" sz="1800" kern="100" dirty="0">
              <a:solidFill>
                <a:schemeClr val="tx1"/>
              </a:solidFill>
              <a:latin typeface="Arial" panose="020B0604020202020204" pitchFamily="34" charset="0"/>
              <a:cs typeface="Arial" panose="020B0604020202020204" pitchFamily="34" charset="0"/>
            </a:endParaRPr>
          </a:p>
          <a:p>
            <a:pPr>
              <a:lnSpc>
                <a:spcPct val="100000"/>
              </a:lnSpc>
              <a:spcBef>
                <a:spcPts val="0"/>
              </a:spcBef>
            </a:pPr>
            <a:r>
              <a:rPr lang="en-US" sz="1800" i="1" kern="100" dirty="0">
                <a:solidFill>
                  <a:schemeClr val="tx1"/>
                </a:solidFill>
                <a:latin typeface="Arial"/>
                <a:ea typeface="Calibri"/>
                <a:cs typeface="Calibri"/>
              </a:rPr>
              <a:t>“The Committee recommends that the European Union: (a) Repeal legislation that allows public financing of segregated forms of employment for persons with disabilities, such as institutions and other segregated facilities … repeal article 34(2)(f) of the General Block Exemption Regulation … and prohibit State aid of segregated employment.” </a:t>
            </a:r>
          </a:p>
          <a:p>
            <a:pPr marL="285750" indent="-285750" algn="just">
              <a:buFont typeface="Calibri"/>
              <a:buChar char="-"/>
            </a:pPr>
            <a:endParaRPr lang="de-DE" sz="1800" kern="100" dirty="0">
              <a:solidFill>
                <a:schemeClr val="tx1"/>
              </a:solidFill>
              <a:latin typeface="Arial" panose="020B0604020202020204" pitchFamily="34" charset="0"/>
              <a:cs typeface="Arial" panose="020B0604020202020204" pitchFamily="34" charset="0"/>
            </a:endParaRPr>
          </a:p>
          <a:p>
            <a:pPr algn="just"/>
            <a:endParaRPr lang="en-GB" sz="1800" dirty="0">
              <a:solidFill>
                <a:schemeClr val="tx1"/>
              </a:solidFill>
              <a:latin typeface="Arial" panose="020B0604020202020204" pitchFamily="34" charset="0"/>
              <a:cs typeface="Arial" panose="020B0604020202020204" pitchFamily="34" charset="0"/>
            </a:endParaRPr>
          </a:p>
          <a:p>
            <a:pPr algn="just"/>
            <a:endParaRPr lang="en-GB" sz="1800" dirty="0">
              <a:solidFill>
                <a:schemeClr val="tx1"/>
              </a:solidFill>
              <a:latin typeface="Arial" panose="020B0604020202020204" pitchFamily="34" charset="0"/>
              <a:cs typeface="Arial" panose="020B0604020202020204" pitchFamily="34" charset="0"/>
            </a:endParaRPr>
          </a:p>
          <a:p>
            <a:pPr algn="just"/>
            <a:endParaRPr lang="en-GB" sz="1800" dirty="0">
              <a:solidFill>
                <a:schemeClr val="tx1"/>
              </a:solidFill>
              <a:latin typeface="Arial" panose="020B0604020202020204" pitchFamily="34" charset="0"/>
              <a:cs typeface="Arial" panose="020B0604020202020204" pitchFamily="34" charset="0"/>
            </a:endParaRPr>
          </a:p>
          <a:p>
            <a:pPr marL="285750" indent="-285750" algn="just">
              <a:buFont typeface="Calibri"/>
              <a:buChar char="-"/>
            </a:pPr>
            <a:endParaRPr lang="en-GB" sz="18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1BDB4F0-0D0E-4F6B-ECF8-8613C5981EA4}"/>
              </a:ext>
            </a:extLst>
          </p:cNvPr>
          <p:cNvPicPr>
            <a:picLocks noChangeAspect="1"/>
          </p:cNvPicPr>
          <p:nvPr/>
        </p:nvPicPr>
        <p:blipFill>
          <a:blip r:embed="rId3"/>
          <a:stretch>
            <a:fillRect/>
          </a:stretch>
        </p:blipFill>
        <p:spPr>
          <a:xfrm>
            <a:off x="439713" y="1764506"/>
            <a:ext cx="2992486" cy="4679155"/>
          </a:xfrm>
          <a:prstGeom prst="rect">
            <a:avLst/>
          </a:prstGeom>
        </p:spPr>
      </p:pic>
      <p:sp>
        <p:nvSpPr>
          <p:cNvPr id="9" name="Title 1">
            <a:extLst>
              <a:ext uri="{FF2B5EF4-FFF2-40B4-BE49-F238E27FC236}">
                <a16:creationId xmlns:a16="http://schemas.microsoft.com/office/drawing/2014/main" id="{5A7C6735-9EA1-D2D7-326D-ABA28CF690C2}"/>
              </a:ext>
            </a:extLst>
          </p:cNvPr>
          <p:cNvSpPr txBox="1">
            <a:spLocks/>
          </p:cNvSpPr>
          <p:nvPr/>
        </p:nvSpPr>
        <p:spPr>
          <a:xfrm>
            <a:off x="1144587" y="1126977"/>
            <a:ext cx="7886700" cy="968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latin typeface="Arial"/>
                <a:ea typeface="Calibri Light" panose="020F0302020204030204"/>
                <a:cs typeface="Arial"/>
              </a:rPr>
              <a:t>2. Getting the UN on board (done)</a:t>
            </a:r>
            <a:endParaRPr lang="en-US" dirty="0"/>
          </a:p>
          <a:p>
            <a:endParaRPr lang="en-GB" sz="2400" dirty="0">
              <a:latin typeface="Arial"/>
              <a:ea typeface="Calibri Light" panose="020F0302020204030204"/>
              <a:cs typeface="Arial"/>
            </a:endParaRPr>
          </a:p>
        </p:txBody>
      </p:sp>
    </p:spTree>
    <p:extLst>
      <p:ext uri="{BB962C8B-B14F-4D97-AF65-F5344CB8AC3E}">
        <p14:creationId xmlns:p14="http://schemas.microsoft.com/office/powerpoint/2010/main" val="224102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9691156-62A2-B23A-28F2-AE55B5D85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DF677-B66C-DCFA-7493-63155D4B73B5}"/>
              </a:ext>
            </a:extLst>
          </p:cNvPr>
          <p:cNvSpPr>
            <a:spLocks noGrp="1"/>
          </p:cNvSpPr>
          <p:nvPr>
            <p:ph type="title"/>
          </p:nvPr>
        </p:nvSpPr>
        <p:spPr>
          <a:xfrm>
            <a:off x="1258071" y="169149"/>
            <a:ext cx="7886700" cy="746920"/>
          </a:xfrm>
        </p:spPr>
        <p:txBody>
          <a:bodyPr>
            <a:normAutofit/>
          </a:bodyPr>
          <a:lstStyle/>
          <a:p>
            <a:r>
              <a:rPr lang="en-GB" sz="3200" b="1" dirty="0">
                <a:latin typeface="Arial"/>
                <a:cs typeface="Arial"/>
              </a:rPr>
              <a:t>Starting an advocacy campaign </a:t>
            </a:r>
            <a:endParaRPr lang="en-US" dirty="0"/>
          </a:p>
        </p:txBody>
      </p:sp>
      <p:sp>
        <p:nvSpPr>
          <p:cNvPr id="3" name="Inhaltsplatzhalter 2">
            <a:extLst>
              <a:ext uri="{FF2B5EF4-FFF2-40B4-BE49-F238E27FC236}">
                <a16:creationId xmlns:a16="http://schemas.microsoft.com/office/drawing/2014/main" id="{ED347A63-02A5-CBA5-8898-C1E7B0F15483}"/>
              </a:ext>
            </a:extLst>
          </p:cNvPr>
          <p:cNvSpPr>
            <a:spLocks noGrp="1"/>
          </p:cNvSpPr>
          <p:nvPr>
            <p:ph idx="1"/>
          </p:nvPr>
        </p:nvSpPr>
        <p:spPr>
          <a:xfrm>
            <a:off x="271850" y="930358"/>
            <a:ext cx="4614860" cy="4955837"/>
          </a:xfrm>
        </p:spPr>
        <p:txBody>
          <a:bodyPr vert="horz" lIns="91440" tIns="45720" rIns="91440" bIns="45720" rtlCol="0" anchor="t">
            <a:normAutofit/>
          </a:bodyPr>
          <a:lstStyle/>
          <a:p>
            <a:pPr marL="0" indent="0">
              <a:lnSpc>
                <a:spcPct val="150000"/>
              </a:lnSpc>
              <a:buNone/>
            </a:pPr>
            <a:r>
              <a:rPr lang="de-DE" sz="2400" dirty="0">
                <a:latin typeface="Arial"/>
                <a:cs typeface="Arial"/>
              </a:rPr>
              <a:t>3. </a:t>
            </a:r>
            <a:r>
              <a:rPr lang="de-DE" sz="2400" err="1">
                <a:latin typeface="Arial"/>
                <a:cs typeface="Arial"/>
              </a:rPr>
              <a:t>Organising</a:t>
            </a:r>
            <a:r>
              <a:rPr lang="de-DE" sz="2400" dirty="0">
                <a:latin typeface="Arial"/>
                <a:cs typeface="Arial"/>
              </a:rPr>
              <a:t> </a:t>
            </a:r>
            <a:r>
              <a:rPr lang="de-DE" sz="2400" err="1">
                <a:latin typeface="Arial"/>
                <a:cs typeface="Arial"/>
              </a:rPr>
              <a:t>events</a:t>
            </a:r>
            <a:r>
              <a:rPr lang="de-DE" sz="2400" dirty="0">
                <a:latin typeface="Arial"/>
                <a:cs typeface="Arial"/>
              </a:rPr>
              <a:t> </a:t>
            </a:r>
            <a:r>
              <a:rPr lang="de-DE" sz="2400" err="1">
                <a:latin typeface="Arial"/>
                <a:cs typeface="Arial"/>
              </a:rPr>
              <a:t>involving</a:t>
            </a:r>
            <a:r>
              <a:rPr lang="de-DE" sz="2400" dirty="0">
                <a:latin typeface="Arial"/>
                <a:cs typeface="Arial"/>
              </a:rPr>
              <a:t> </a:t>
            </a:r>
            <a:r>
              <a:rPr lang="de-DE" sz="2400" b="1" i="1" err="1">
                <a:latin typeface="Arial"/>
                <a:cs typeface="Arial"/>
              </a:rPr>
              <a:t>stakeholders</a:t>
            </a:r>
            <a:r>
              <a:rPr lang="de-DE" sz="2400" b="1" i="1" dirty="0">
                <a:latin typeface="Arial"/>
                <a:cs typeface="Arial"/>
              </a:rPr>
              <a:t> </a:t>
            </a:r>
            <a:r>
              <a:rPr lang="de-DE" sz="2400" dirty="0">
                <a:latin typeface="Arial"/>
                <a:cs typeface="Arial"/>
              </a:rPr>
              <a:t>(</a:t>
            </a:r>
            <a:r>
              <a:rPr lang="de-DE" sz="2400" err="1">
                <a:latin typeface="Arial"/>
                <a:cs typeface="Arial"/>
              </a:rPr>
              <a:t>to</a:t>
            </a:r>
            <a:r>
              <a:rPr lang="de-DE" sz="2400" dirty="0">
                <a:latin typeface="Arial"/>
                <a:cs typeface="Arial"/>
              </a:rPr>
              <a:t> </a:t>
            </a:r>
            <a:r>
              <a:rPr lang="de-DE" sz="2400" err="1">
                <a:latin typeface="Arial"/>
                <a:cs typeface="Arial"/>
              </a:rPr>
              <a:t>be</a:t>
            </a:r>
            <a:r>
              <a:rPr lang="de-DE" sz="2400" dirty="0">
                <a:latin typeface="Arial"/>
                <a:cs typeface="Arial"/>
              </a:rPr>
              <a:t> </a:t>
            </a:r>
            <a:r>
              <a:rPr lang="de-DE" sz="2400" err="1">
                <a:latin typeface="Arial"/>
                <a:cs typeface="Arial"/>
              </a:rPr>
              <a:t>completed</a:t>
            </a:r>
            <a:r>
              <a:rPr lang="de-DE" sz="2400" dirty="0">
                <a:latin typeface="Arial"/>
                <a:cs typeface="Arial"/>
              </a:rPr>
              <a:t> </a:t>
            </a:r>
            <a:r>
              <a:rPr lang="de-DE" sz="2400" err="1">
                <a:latin typeface="Arial"/>
                <a:cs typeface="Arial"/>
              </a:rPr>
              <a:t>soon</a:t>
            </a:r>
            <a:r>
              <a:rPr lang="de-DE" sz="2400" dirty="0">
                <a:latin typeface="Arial"/>
                <a:cs typeface="Arial"/>
              </a:rPr>
              <a:t>)</a:t>
            </a:r>
            <a:endParaRPr lang="de-DE" sz="2400" dirty="0">
              <a:latin typeface="Arial" panose="020B0604020202020204" pitchFamily="34" charset="0"/>
              <a:cs typeface="Arial" panose="020B0604020202020204" pitchFamily="34" charset="0"/>
            </a:endParaRPr>
          </a:p>
          <a:p>
            <a:pPr>
              <a:buFont typeface="Calibri" panose="020B0604020202020204" pitchFamily="34" charset="0"/>
              <a:buChar char="-"/>
            </a:pPr>
            <a:r>
              <a:rPr lang="de-DE" sz="2400" dirty="0">
                <a:latin typeface="Arial"/>
                <a:ea typeface="Calibri" panose="020F0502020204030204"/>
                <a:cs typeface="Arial"/>
              </a:rPr>
              <a:t>Members </a:t>
            </a:r>
            <a:r>
              <a:rPr lang="de-DE" sz="2400" err="1">
                <a:latin typeface="Arial"/>
                <a:ea typeface="Calibri" panose="020F0502020204030204"/>
                <a:cs typeface="Arial"/>
              </a:rPr>
              <a:t>of</a:t>
            </a:r>
            <a:r>
              <a:rPr lang="de-DE" sz="2400" dirty="0">
                <a:latin typeface="Arial"/>
                <a:ea typeface="Calibri" panose="020F0502020204030204"/>
                <a:cs typeface="Arial"/>
              </a:rPr>
              <a:t> </a:t>
            </a:r>
            <a:r>
              <a:rPr lang="de-DE" sz="2400" err="1">
                <a:latin typeface="Arial"/>
                <a:ea typeface="Calibri" panose="020F0502020204030204"/>
                <a:cs typeface="Arial"/>
              </a:rPr>
              <a:t>the</a:t>
            </a:r>
            <a:r>
              <a:rPr lang="de-DE" sz="2400" dirty="0">
                <a:latin typeface="Arial"/>
                <a:ea typeface="Calibri" panose="020F0502020204030204"/>
                <a:cs typeface="Arial"/>
              </a:rPr>
              <a:t> European </a:t>
            </a:r>
            <a:r>
              <a:rPr lang="de-DE" sz="2400" err="1">
                <a:latin typeface="Arial"/>
                <a:ea typeface="Calibri" panose="020F0502020204030204"/>
                <a:cs typeface="Arial"/>
              </a:rPr>
              <a:t>Parliament</a:t>
            </a:r>
            <a:r>
              <a:rPr lang="de-DE" sz="2400" dirty="0">
                <a:latin typeface="Arial"/>
                <a:ea typeface="Calibri" panose="020F0502020204030204"/>
                <a:cs typeface="Arial"/>
              </a:rPr>
              <a:t> </a:t>
            </a:r>
          </a:p>
          <a:p>
            <a:pPr>
              <a:buFont typeface="Calibri" panose="020B0604020202020204" pitchFamily="34" charset="0"/>
              <a:buChar char="-"/>
            </a:pPr>
            <a:r>
              <a:rPr lang="de-DE" sz="2400" dirty="0">
                <a:latin typeface="Arial"/>
                <a:ea typeface="Calibri" panose="020F0502020204030204"/>
                <a:cs typeface="Arial"/>
              </a:rPr>
              <a:t>European </a:t>
            </a:r>
            <a:r>
              <a:rPr lang="de-DE" sz="2400" dirty="0" err="1">
                <a:latin typeface="Arial"/>
                <a:ea typeface="Calibri" panose="020F0502020204030204"/>
                <a:cs typeface="Arial"/>
              </a:rPr>
              <a:t>Commission</a:t>
            </a:r>
            <a:endParaRPr lang="de-DE" sz="2400" noProof="0">
              <a:latin typeface="Arial"/>
              <a:ea typeface="Calibri" panose="020F0502020204030204"/>
              <a:cs typeface="Arial"/>
            </a:endParaRPr>
          </a:p>
          <a:p>
            <a:pPr>
              <a:buFont typeface="Calibri" panose="020B0604020202020204" pitchFamily="34" charset="0"/>
              <a:buChar char="-"/>
            </a:pPr>
            <a:r>
              <a:rPr lang="de-DE" sz="2400" dirty="0" err="1">
                <a:latin typeface="Arial"/>
                <a:ea typeface="Calibri" panose="020F0502020204030204"/>
                <a:cs typeface="Arial"/>
              </a:rPr>
              <a:t>Maltese</a:t>
            </a:r>
            <a:r>
              <a:rPr lang="de-DE" sz="2400" dirty="0">
                <a:latin typeface="Arial"/>
                <a:ea typeface="Calibri" panose="020F0502020204030204"/>
                <a:cs typeface="Arial"/>
              </a:rPr>
              <a:t> </a:t>
            </a:r>
            <a:r>
              <a:rPr lang="de-DE" sz="2400" dirty="0" err="1">
                <a:latin typeface="Arial"/>
                <a:ea typeface="Calibri" panose="020F0502020204030204"/>
                <a:cs typeface="Arial"/>
              </a:rPr>
              <a:t>governments</a:t>
            </a:r>
            <a:endParaRPr lang="de-DE" sz="2400">
              <a:latin typeface="Arial"/>
              <a:ea typeface="Calibri" panose="020F0502020204030204"/>
              <a:cs typeface="Arial"/>
            </a:endParaRPr>
          </a:p>
          <a:p>
            <a:pPr>
              <a:buFont typeface="Calibri" panose="020B0604020202020204" pitchFamily="34" charset="0"/>
              <a:buChar char="-"/>
            </a:pPr>
            <a:r>
              <a:rPr lang="de-DE" sz="2400" dirty="0">
                <a:latin typeface="Arial"/>
                <a:ea typeface="Calibri" panose="020F0502020204030204"/>
                <a:cs typeface="Arial"/>
              </a:rPr>
              <a:t>European Disability Forum, </a:t>
            </a:r>
            <a:r>
              <a:rPr lang="de-DE" sz="2400" err="1">
                <a:latin typeface="Arial"/>
                <a:ea typeface="Calibri" panose="020F0502020204030204"/>
                <a:cs typeface="Arial"/>
              </a:rPr>
              <a:t>Inclusion</a:t>
            </a:r>
            <a:r>
              <a:rPr lang="de-DE" sz="2400" dirty="0">
                <a:latin typeface="Arial"/>
                <a:ea typeface="Calibri" panose="020F0502020204030204"/>
                <a:cs typeface="Arial"/>
              </a:rPr>
              <a:t> Europe </a:t>
            </a:r>
            <a:endParaRPr lang="de-DE" sz="2400" noProof="0" dirty="0">
              <a:latin typeface="Arial"/>
              <a:ea typeface="Calibri" panose="020F0502020204030204"/>
              <a:cs typeface="Arial"/>
            </a:endParaRPr>
          </a:p>
          <a:p>
            <a:pPr marL="0" indent="0">
              <a:buNone/>
            </a:pPr>
            <a:endParaRPr lang="en-GB" dirty="0">
              <a:ea typeface="Calibri" panose="020F0502020204030204"/>
              <a:cs typeface="Calibri" panose="020F0502020204030204"/>
            </a:endParaRPr>
          </a:p>
          <a:p>
            <a:pPr>
              <a:buFont typeface="Calibri"/>
              <a:buChar char="-"/>
            </a:pPr>
            <a:endParaRPr lang="en-GB" dirty="0">
              <a:ea typeface="Calibri" panose="020F0502020204030204"/>
              <a:cs typeface="Calibri" panose="020F0502020204030204"/>
            </a:endParaRPr>
          </a:p>
          <a:p>
            <a:pPr marL="0" indent="0">
              <a:buNone/>
            </a:pPr>
            <a:endParaRPr lang="en-GB" dirty="0">
              <a:ea typeface="Calibri" panose="020F0502020204030204"/>
              <a:cs typeface="Calibri" panose="020F0502020204030204"/>
            </a:endParaRPr>
          </a:p>
        </p:txBody>
      </p:sp>
      <p:pic>
        <p:nvPicPr>
          <p:cNvPr id="5" name="Picture 4">
            <a:extLst>
              <a:ext uri="{FF2B5EF4-FFF2-40B4-BE49-F238E27FC236}">
                <a16:creationId xmlns:a16="http://schemas.microsoft.com/office/drawing/2014/main" id="{80011D4D-4D05-CC6C-A8BC-26F65002170D}"/>
              </a:ext>
            </a:extLst>
          </p:cNvPr>
          <p:cNvPicPr>
            <a:picLocks noChangeAspect="1"/>
          </p:cNvPicPr>
          <p:nvPr/>
        </p:nvPicPr>
        <p:blipFill>
          <a:blip r:embed="rId3"/>
          <a:stretch>
            <a:fillRect/>
          </a:stretch>
        </p:blipFill>
        <p:spPr>
          <a:xfrm>
            <a:off x="5054304" y="1064418"/>
            <a:ext cx="3857422" cy="5114924"/>
          </a:xfrm>
          <a:prstGeom prst="rect">
            <a:avLst/>
          </a:prstGeom>
        </p:spPr>
      </p:pic>
    </p:spTree>
    <p:extLst>
      <p:ext uri="{BB962C8B-B14F-4D97-AF65-F5344CB8AC3E}">
        <p14:creationId xmlns:p14="http://schemas.microsoft.com/office/powerpoint/2010/main" val="2572449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8BC78C-4885-8CA1-9316-827A58E47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8C91C-E4BF-9145-066B-81866A7B35CC}"/>
              </a:ext>
            </a:extLst>
          </p:cNvPr>
          <p:cNvSpPr>
            <a:spLocks noGrp="1"/>
          </p:cNvSpPr>
          <p:nvPr>
            <p:ph type="title"/>
          </p:nvPr>
        </p:nvSpPr>
        <p:spPr>
          <a:xfrm>
            <a:off x="1258071" y="169149"/>
            <a:ext cx="7886700" cy="746920"/>
          </a:xfrm>
        </p:spPr>
        <p:txBody>
          <a:bodyPr>
            <a:normAutofit/>
          </a:bodyPr>
          <a:lstStyle/>
          <a:p>
            <a:r>
              <a:rPr lang="en-GB" sz="3200" b="1" dirty="0">
                <a:latin typeface="Arial"/>
                <a:cs typeface="Arial"/>
              </a:rPr>
              <a:t>Starting an advocacy campaign </a:t>
            </a:r>
            <a:endParaRPr lang="en-US" dirty="0"/>
          </a:p>
        </p:txBody>
      </p:sp>
      <p:sp>
        <p:nvSpPr>
          <p:cNvPr id="3" name="Inhaltsplatzhalter 2">
            <a:extLst>
              <a:ext uri="{FF2B5EF4-FFF2-40B4-BE49-F238E27FC236}">
                <a16:creationId xmlns:a16="http://schemas.microsoft.com/office/drawing/2014/main" id="{F8B529CB-79A1-FBA9-5CB8-5F65200B3B0D}"/>
              </a:ext>
            </a:extLst>
          </p:cNvPr>
          <p:cNvSpPr>
            <a:spLocks noGrp="1"/>
          </p:cNvSpPr>
          <p:nvPr>
            <p:ph idx="1"/>
          </p:nvPr>
        </p:nvSpPr>
        <p:spPr>
          <a:xfrm>
            <a:off x="1043375" y="1087519"/>
            <a:ext cx="3407566" cy="1183938"/>
          </a:xfrm>
        </p:spPr>
        <p:txBody>
          <a:bodyPr vert="horz" lIns="91440" tIns="45720" rIns="91440" bIns="45720" rtlCol="0" anchor="t">
            <a:normAutofit/>
          </a:bodyPr>
          <a:lstStyle/>
          <a:p>
            <a:pPr marL="0" indent="0">
              <a:buNone/>
            </a:pPr>
            <a:r>
              <a:rPr lang="de-DE" sz="2400" dirty="0">
                <a:latin typeface="Arial"/>
                <a:cs typeface="Arial"/>
              </a:rPr>
              <a:t>4. Setting </a:t>
            </a:r>
            <a:r>
              <a:rPr lang="de-DE" sz="2400" dirty="0" err="1">
                <a:latin typeface="Arial"/>
                <a:cs typeface="Arial"/>
              </a:rPr>
              <a:t>the</a:t>
            </a:r>
            <a:r>
              <a:rPr lang="de-DE" sz="2400" dirty="0">
                <a:latin typeface="Arial"/>
                <a:cs typeface="Arial"/>
              </a:rPr>
              <a:t> </a:t>
            </a:r>
            <a:r>
              <a:rPr lang="de-DE" sz="2400" dirty="0" err="1">
                <a:latin typeface="Arial"/>
                <a:cs typeface="Arial"/>
              </a:rPr>
              <a:t>agenda</a:t>
            </a:r>
            <a:r>
              <a:rPr lang="de-DE" sz="2400" dirty="0">
                <a:latin typeface="Arial"/>
                <a:cs typeface="Arial"/>
              </a:rPr>
              <a:t> </a:t>
            </a:r>
            <a:r>
              <a:rPr lang="de-DE" sz="2400" dirty="0" err="1">
                <a:latin typeface="Arial"/>
                <a:cs typeface="Arial"/>
              </a:rPr>
              <a:t>of</a:t>
            </a:r>
            <a:r>
              <a:rPr lang="de-DE" sz="2400" dirty="0">
                <a:latin typeface="Arial"/>
                <a:cs typeface="Arial"/>
              </a:rPr>
              <a:t> </a:t>
            </a:r>
            <a:r>
              <a:rPr lang="de-DE" sz="2400" dirty="0" err="1">
                <a:latin typeface="Arial"/>
                <a:cs typeface="Arial"/>
              </a:rPr>
              <a:t>the</a:t>
            </a:r>
            <a:r>
              <a:rPr lang="de-DE" sz="2400" dirty="0">
                <a:latin typeface="Arial"/>
                <a:cs typeface="Arial"/>
              </a:rPr>
              <a:t> </a:t>
            </a:r>
            <a:r>
              <a:rPr lang="de-DE" sz="2400" dirty="0" err="1">
                <a:latin typeface="Arial"/>
                <a:cs typeface="Arial"/>
              </a:rPr>
              <a:t>next</a:t>
            </a:r>
            <a:r>
              <a:rPr lang="de-DE" sz="2400" dirty="0">
                <a:latin typeface="Arial"/>
                <a:cs typeface="Arial"/>
              </a:rPr>
              <a:t> DP (</a:t>
            </a:r>
            <a:r>
              <a:rPr lang="de-DE" sz="2400" dirty="0" err="1">
                <a:latin typeface="Arial"/>
                <a:cs typeface="Arial"/>
              </a:rPr>
              <a:t>done</a:t>
            </a:r>
            <a:r>
              <a:rPr lang="de-DE" sz="2400" dirty="0">
                <a:latin typeface="Arial"/>
                <a:cs typeface="Arial"/>
              </a:rPr>
              <a:t>)</a:t>
            </a:r>
            <a:endParaRPr lang="de-DE" sz="2400" dirty="0" err="1">
              <a:latin typeface="Arial" panose="020B0604020202020204" pitchFamily="34" charset="0"/>
              <a:cs typeface="Arial" panose="020B0604020202020204" pitchFamily="34" charset="0"/>
            </a:endParaRPr>
          </a:p>
          <a:p>
            <a:pPr marL="0" indent="0">
              <a:buNone/>
            </a:pPr>
            <a:endParaRPr lang="de-DE" sz="2400" dirty="0">
              <a:latin typeface="Arial"/>
              <a:cs typeface="Arial"/>
            </a:endParaRPr>
          </a:p>
          <a:p>
            <a:pPr marL="0" indent="0">
              <a:buNone/>
            </a:pPr>
            <a:endParaRPr lang="de-DE" sz="2400" noProof="0" dirty="0">
              <a:latin typeface="Arial"/>
              <a:ea typeface="Calibri" panose="020F0502020204030204"/>
              <a:cs typeface="Arial"/>
            </a:endParaRPr>
          </a:p>
          <a:p>
            <a:pPr marL="0" indent="0">
              <a:buNone/>
            </a:pPr>
            <a:endParaRPr lang="en-GB" dirty="0">
              <a:ea typeface="Calibri" panose="020F0502020204030204"/>
              <a:cs typeface="Calibri" panose="020F0502020204030204"/>
            </a:endParaRPr>
          </a:p>
          <a:p>
            <a:pPr>
              <a:buFont typeface="Calibri"/>
              <a:buChar char="-"/>
            </a:pPr>
            <a:endParaRPr lang="en-GB" dirty="0">
              <a:ea typeface="Calibri" panose="020F0502020204030204"/>
              <a:cs typeface="Calibri" panose="020F0502020204030204"/>
            </a:endParaRPr>
          </a:p>
          <a:p>
            <a:pPr marL="0" indent="0">
              <a:buNone/>
            </a:pPr>
            <a:endParaRPr lang="en-GB" dirty="0">
              <a:ea typeface="Calibri" panose="020F0502020204030204"/>
              <a:cs typeface="Calibri" panose="020F0502020204030204"/>
            </a:endParaRPr>
          </a:p>
        </p:txBody>
      </p:sp>
      <p:pic>
        <p:nvPicPr>
          <p:cNvPr id="4" name="Picture 3">
            <a:extLst>
              <a:ext uri="{FF2B5EF4-FFF2-40B4-BE49-F238E27FC236}">
                <a16:creationId xmlns:a16="http://schemas.microsoft.com/office/drawing/2014/main" id="{F71B005E-E536-68D4-9873-EB9A1FA4FC61}"/>
              </a:ext>
            </a:extLst>
          </p:cNvPr>
          <p:cNvPicPr>
            <a:picLocks noChangeAspect="1"/>
          </p:cNvPicPr>
          <p:nvPr/>
        </p:nvPicPr>
        <p:blipFill>
          <a:blip r:embed="rId3"/>
          <a:stretch>
            <a:fillRect/>
          </a:stretch>
        </p:blipFill>
        <p:spPr>
          <a:xfrm>
            <a:off x="4573786" y="914400"/>
            <a:ext cx="4411266" cy="3429000"/>
          </a:xfrm>
          <a:prstGeom prst="rect">
            <a:avLst/>
          </a:prstGeom>
        </p:spPr>
      </p:pic>
      <p:pic>
        <p:nvPicPr>
          <p:cNvPr id="6" name="Picture 5">
            <a:extLst>
              <a:ext uri="{FF2B5EF4-FFF2-40B4-BE49-F238E27FC236}">
                <a16:creationId xmlns:a16="http://schemas.microsoft.com/office/drawing/2014/main" id="{7D83A2A1-6636-E701-0E8E-9CBAD5B583AF}"/>
              </a:ext>
            </a:extLst>
          </p:cNvPr>
          <p:cNvPicPr>
            <a:picLocks noChangeAspect="1"/>
          </p:cNvPicPr>
          <p:nvPr/>
        </p:nvPicPr>
        <p:blipFill>
          <a:blip r:embed="rId4"/>
          <a:stretch>
            <a:fillRect/>
          </a:stretch>
        </p:blipFill>
        <p:spPr>
          <a:xfrm>
            <a:off x="3593306" y="4464845"/>
            <a:ext cx="5472113" cy="2221706"/>
          </a:xfrm>
          <a:prstGeom prst="rect">
            <a:avLst/>
          </a:prstGeom>
        </p:spPr>
      </p:pic>
    </p:spTree>
    <p:extLst>
      <p:ext uri="{BB962C8B-B14F-4D97-AF65-F5344CB8AC3E}">
        <p14:creationId xmlns:p14="http://schemas.microsoft.com/office/powerpoint/2010/main" val="1364642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3690C10-E83B-03BE-B28E-095CE14640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F253E-E319-2C4A-94CF-6ECEC34B60AC}"/>
              </a:ext>
            </a:extLst>
          </p:cNvPr>
          <p:cNvSpPr>
            <a:spLocks noGrp="1"/>
          </p:cNvSpPr>
          <p:nvPr>
            <p:ph type="title"/>
          </p:nvPr>
        </p:nvSpPr>
        <p:spPr>
          <a:xfrm>
            <a:off x="1400946" y="176293"/>
            <a:ext cx="7886700" cy="1325563"/>
          </a:xfrm>
        </p:spPr>
        <p:txBody>
          <a:bodyPr>
            <a:normAutofit/>
          </a:bodyPr>
          <a:lstStyle/>
          <a:p>
            <a:r>
              <a:rPr lang="en-GB" sz="3200" b="1" dirty="0">
                <a:latin typeface="Arial"/>
                <a:cs typeface="Arial"/>
              </a:rPr>
              <a:t>Starting an advocacy campaign </a:t>
            </a:r>
            <a:endParaRPr lang="en-US" dirty="0"/>
          </a:p>
        </p:txBody>
      </p:sp>
      <p:sp>
        <p:nvSpPr>
          <p:cNvPr id="3" name="Inhaltsplatzhalter 2">
            <a:extLst>
              <a:ext uri="{FF2B5EF4-FFF2-40B4-BE49-F238E27FC236}">
                <a16:creationId xmlns:a16="http://schemas.microsoft.com/office/drawing/2014/main" id="{FC98C885-EEE2-E015-2C80-49731122A9B8}"/>
              </a:ext>
            </a:extLst>
          </p:cNvPr>
          <p:cNvSpPr>
            <a:spLocks noGrp="1"/>
          </p:cNvSpPr>
          <p:nvPr>
            <p:ph idx="1"/>
          </p:nvPr>
        </p:nvSpPr>
        <p:spPr>
          <a:xfrm>
            <a:off x="1314837" y="1501856"/>
            <a:ext cx="7700962" cy="4798675"/>
          </a:xfrm>
        </p:spPr>
        <p:txBody>
          <a:bodyPr vert="horz" lIns="91440" tIns="45720" rIns="91440" bIns="45720" rtlCol="0" anchor="t">
            <a:normAutofit/>
          </a:bodyPr>
          <a:lstStyle/>
          <a:p>
            <a:pPr marL="0" indent="0">
              <a:buNone/>
            </a:pPr>
            <a:r>
              <a:rPr lang="de-DE" dirty="0">
                <a:latin typeface="Arial"/>
                <a:ea typeface="Calibri"/>
                <a:cs typeface="Arial"/>
              </a:rPr>
              <a:t>5. Building an </a:t>
            </a:r>
            <a:r>
              <a:rPr lang="de-DE" dirty="0" err="1">
                <a:latin typeface="Arial"/>
                <a:ea typeface="Calibri" panose="020F0502020204030204"/>
                <a:cs typeface="Arial"/>
              </a:rPr>
              <a:t>advocacy</a:t>
            </a:r>
            <a:r>
              <a:rPr lang="de-DE" dirty="0">
                <a:latin typeface="Arial"/>
                <a:ea typeface="Calibri" panose="020F0502020204030204"/>
                <a:cs typeface="Arial"/>
              </a:rPr>
              <a:t> </a:t>
            </a:r>
            <a:r>
              <a:rPr lang="de-DE" dirty="0" err="1">
                <a:latin typeface="Arial"/>
                <a:ea typeface="Calibri" panose="020F0502020204030204"/>
                <a:cs typeface="Arial"/>
              </a:rPr>
              <a:t>coalition</a:t>
            </a:r>
            <a:r>
              <a:rPr lang="de-DE" dirty="0">
                <a:latin typeface="Arial"/>
                <a:ea typeface="Calibri" panose="020F0502020204030204"/>
                <a:cs typeface="Arial"/>
              </a:rPr>
              <a:t> (in </a:t>
            </a:r>
            <a:r>
              <a:rPr lang="de-DE" dirty="0" err="1">
                <a:latin typeface="Arial"/>
                <a:ea typeface="Calibri" panose="020F0502020204030204"/>
                <a:cs typeface="Arial"/>
              </a:rPr>
              <a:t>progress</a:t>
            </a:r>
            <a:r>
              <a:rPr lang="de-DE" dirty="0">
                <a:latin typeface="Arial"/>
                <a:ea typeface="Calibri" panose="020F0502020204030204"/>
                <a:cs typeface="Arial"/>
              </a:rPr>
              <a:t>)  </a:t>
            </a:r>
            <a:endParaRPr lang="de-DE">
              <a:latin typeface="Arial" panose="020B0604020202020204" pitchFamily="34" charset="0"/>
              <a:ea typeface="Calibri" panose="020F0502020204030204"/>
              <a:cs typeface="Arial" panose="020B0604020202020204" pitchFamily="34" charset="0"/>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a:buFont typeface="Calibri"/>
              <a:buChar char="-"/>
            </a:pPr>
            <a:endParaRPr lang="en-GB" dirty="0">
              <a:ea typeface="Calibri" panose="020F0502020204030204"/>
              <a:cs typeface="Calibri" panose="020F0502020204030204"/>
            </a:endParaRPr>
          </a:p>
          <a:p>
            <a:pPr marL="0" indent="0">
              <a:buNone/>
            </a:pPr>
            <a:endParaRPr lang="en-GB" dirty="0">
              <a:ea typeface="Calibri" panose="020F0502020204030204"/>
              <a:cs typeface="Calibri" panose="020F0502020204030204"/>
            </a:endParaRPr>
          </a:p>
        </p:txBody>
      </p:sp>
      <p:sp>
        <p:nvSpPr>
          <p:cNvPr id="4" name="Platshållare för innehåll 2">
            <a:extLst>
              <a:ext uri="{FF2B5EF4-FFF2-40B4-BE49-F238E27FC236}">
                <a16:creationId xmlns:a16="http://schemas.microsoft.com/office/drawing/2014/main" id="{BA230EC1-CBD9-0ACB-ACC0-CE1E436F50DE}"/>
              </a:ext>
            </a:extLst>
          </p:cNvPr>
          <p:cNvSpPr txBox="1">
            <a:spLocks/>
          </p:cNvSpPr>
          <p:nvPr/>
        </p:nvSpPr>
        <p:spPr>
          <a:xfrm>
            <a:off x="1341611" y="1360193"/>
            <a:ext cx="6794719" cy="48234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818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8183"/>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8183"/>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buFont typeface="Arial" panose="020B0604020202020204" pitchFamily="34" charset="0"/>
              <a:buChar char="•"/>
            </a:pPr>
            <a:endParaRPr lang="en-GB" sz="1800" noProof="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2749814-2B12-0292-D657-BFBC8571AD97}"/>
              </a:ext>
            </a:extLst>
          </p:cNvPr>
          <p:cNvPicPr>
            <a:picLocks noChangeAspect="1"/>
          </p:cNvPicPr>
          <p:nvPr/>
        </p:nvPicPr>
        <p:blipFill>
          <a:blip r:embed="rId3"/>
          <a:stretch>
            <a:fillRect/>
          </a:stretch>
        </p:blipFill>
        <p:spPr>
          <a:xfrm>
            <a:off x="1678781" y="2719625"/>
            <a:ext cx="5793582" cy="3961926"/>
          </a:xfrm>
          <a:prstGeom prst="rect">
            <a:avLst/>
          </a:prstGeom>
        </p:spPr>
      </p:pic>
    </p:spTree>
    <p:extLst>
      <p:ext uri="{BB962C8B-B14F-4D97-AF65-F5344CB8AC3E}">
        <p14:creationId xmlns:p14="http://schemas.microsoft.com/office/powerpoint/2010/main" val="1716465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E0E3DC3-CC85-E6BD-CA6E-7BE8ED573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03C12F-D607-68E3-8249-CE73AC78D464}"/>
              </a:ext>
            </a:extLst>
          </p:cNvPr>
          <p:cNvSpPr>
            <a:spLocks noGrp="1"/>
          </p:cNvSpPr>
          <p:nvPr>
            <p:ph type="title"/>
          </p:nvPr>
        </p:nvSpPr>
        <p:spPr>
          <a:xfrm>
            <a:off x="1365228" y="176293"/>
            <a:ext cx="7922418" cy="646907"/>
          </a:xfrm>
        </p:spPr>
        <p:txBody>
          <a:bodyPr>
            <a:normAutofit/>
          </a:bodyPr>
          <a:lstStyle/>
          <a:p>
            <a:r>
              <a:rPr lang="en-GB" sz="2400" b="1" dirty="0">
                <a:latin typeface="Arial"/>
                <a:cs typeface="Arial"/>
              </a:rPr>
              <a:t>Starting an advocacy campaign </a:t>
            </a:r>
            <a:endParaRPr lang="en-US" sz="2400" dirty="0"/>
          </a:p>
        </p:txBody>
      </p:sp>
      <p:sp>
        <p:nvSpPr>
          <p:cNvPr id="3" name="Inhaltsplatzhalter 2">
            <a:extLst>
              <a:ext uri="{FF2B5EF4-FFF2-40B4-BE49-F238E27FC236}">
                <a16:creationId xmlns:a16="http://schemas.microsoft.com/office/drawing/2014/main" id="{04DE7F29-5B54-D72C-018D-74DBC32A374A}"/>
              </a:ext>
            </a:extLst>
          </p:cNvPr>
          <p:cNvSpPr>
            <a:spLocks noGrp="1"/>
          </p:cNvSpPr>
          <p:nvPr>
            <p:ph idx="1"/>
          </p:nvPr>
        </p:nvSpPr>
        <p:spPr>
          <a:xfrm>
            <a:off x="1336267" y="958931"/>
            <a:ext cx="7193757" cy="762457"/>
          </a:xfrm>
        </p:spPr>
        <p:txBody>
          <a:bodyPr vert="horz" lIns="91440" tIns="45720" rIns="91440" bIns="45720" rtlCol="0" anchor="t">
            <a:normAutofit fontScale="92500" lnSpcReduction="10000"/>
          </a:bodyPr>
          <a:lstStyle/>
          <a:p>
            <a:pPr marL="0" indent="0">
              <a:buNone/>
            </a:pPr>
            <a:r>
              <a:rPr lang="de-DE" dirty="0">
                <a:latin typeface="Arial"/>
                <a:ea typeface="Calibri"/>
                <a:cs typeface="Arial"/>
              </a:rPr>
              <a:t>6. </a:t>
            </a:r>
            <a:r>
              <a:rPr lang="de-DE" dirty="0" err="1">
                <a:latin typeface="Arial"/>
                <a:ea typeface="Calibri"/>
                <a:cs typeface="Arial"/>
              </a:rPr>
              <a:t>Our</a:t>
            </a:r>
            <a:r>
              <a:rPr lang="de-DE" dirty="0">
                <a:latin typeface="Arial"/>
                <a:ea typeface="Calibri"/>
                <a:cs typeface="Arial"/>
              </a:rPr>
              <a:t> </a:t>
            </a:r>
            <a:r>
              <a:rPr lang="de-DE" dirty="0" err="1">
                <a:latin typeface="Arial"/>
                <a:ea typeface="Calibri"/>
                <a:cs typeface="Arial"/>
              </a:rPr>
              <a:t>input</a:t>
            </a:r>
            <a:r>
              <a:rPr lang="de-DE" dirty="0">
                <a:latin typeface="Arial"/>
                <a:ea typeface="Calibri"/>
                <a:cs typeface="Arial"/>
              </a:rPr>
              <a:t> </a:t>
            </a:r>
            <a:r>
              <a:rPr lang="de-DE" dirty="0" err="1">
                <a:latin typeface="Arial"/>
                <a:ea typeface="Calibri"/>
                <a:cs typeface="Arial"/>
              </a:rPr>
              <a:t>to</a:t>
            </a:r>
            <a:r>
              <a:rPr lang="de-DE" dirty="0">
                <a:latin typeface="Arial"/>
                <a:ea typeface="Calibri"/>
                <a:cs typeface="Arial"/>
              </a:rPr>
              <a:t> </a:t>
            </a:r>
            <a:r>
              <a:rPr lang="de-DE" dirty="0" err="1">
                <a:latin typeface="Arial"/>
                <a:ea typeface="Calibri"/>
                <a:cs typeface="Arial"/>
              </a:rPr>
              <a:t>the</a:t>
            </a:r>
            <a:r>
              <a:rPr lang="de-DE" dirty="0">
                <a:latin typeface="Arial"/>
                <a:ea typeface="Calibri"/>
                <a:cs typeface="Arial"/>
              </a:rPr>
              <a:t> European Disability </a:t>
            </a:r>
            <a:r>
              <a:rPr lang="de-DE" dirty="0" err="1">
                <a:latin typeface="Arial"/>
                <a:ea typeface="Calibri"/>
                <a:cs typeface="Arial"/>
              </a:rPr>
              <a:t>Strategy</a:t>
            </a:r>
            <a:r>
              <a:rPr lang="de-DE" dirty="0">
                <a:latin typeface="Arial"/>
                <a:ea typeface="Calibri"/>
                <a:cs typeface="Arial"/>
              </a:rPr>
              <a:t> </a:t>
            </a:r>
            <a:r>
              <a:rPr lang="de-DE" dirty="0" err="1">
                <a:latin typeface="Arial"/>
                <a:ea typeface="Calibri"/>
                <a:cs typeface="Arial"/>
              </a:rPr>
              <a:t>part</a:t>
            </a:r>
            <a:r>
              <a:rPr lang="de-DE" dirty="0">
                <a:latin typeface="Arial"/>
                <a:ea typeface="Calibri"/>
                <a:cs typeface="Arial"/>
              </a:rPr>
              <a:t> II</a:t>
            </a:r>
            <a:endParaRPr lang="de-DE" dirty="0">
              <a:latin typeface="Arial" panose="020B0604020202020204" pitchFamily="34" charset="0"/>
              <a:ea typeface="Calibri" panose="020F0502020204030204"/>
              <a:cs typeface="Arial" panose="020B0604020202020204" pitchFamily="34" charset="0"/>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a:buFont typeface="Calibri"/>
              <a:buChar char="-"/>
            </a:pPr>
            <a:endParaRPr lang="en-GB" dirty="0">
              <a:ea typeface="Calibri" panose="020F0502020204030204"/>
              <a:cs typeface="Calibri" panose="020F0502020204030204"/>
            </a:endParaRPr>
          </a:p>
          <a:p>
            <a:pPr marL="0" indent="0">
              <a:buNone/>
            </a:pPr>
            <a:endParaRPr lang="en-GB" dirty="0">
              <a:ea typeface="Calibri" panose="020F0502020204030204"/>
              <a:cs typeface="Calibri" panose="020F0502020204030204"/>
            </a:endParaRPr>
          </a:p>
        </p:txBody>
      </p:sp>
      <p:pic>
        <p:nvPicPr>
          <p:cNvPr id="6" name="Picture 5">
            <a:extLst>
              <a:ext uri="{FF2B5EF4-FFF2-40B4-BE49-F238E27FC236}">
                <a16:creationId xmlns:a16="http://schemas.microsoft.com/office/drawing/2014/main" id="{3208C431-8E9A-5B63-4239-A9E400094ABE}"/>
              </a:ext>
            </a:extLst>
          </p:cNvPr>
          <p:cNvPicPr>
            <a:picLocks noChangeAspect="1"/>
          </p:cNvPicPr>
          <p:nvPr/>
        </p:nvPicPr>
        <p:blipFill>
          <a:blip r:embed="rId3"/>
          <a:stretch>
            <a:fillRect/>
          </a:stretch>
        </p:blipFill>
        <p:spPr>
          <a:xfrm>
            <a:off x="4211591" y="1600200"/>
            <a:ext cx="4485573" cy="5079207"/>
          </a:xfrm>
          <a:prstGeom prst="rect">
            <a:avLst/>
          </a:prstGeom>
        </p:spPr>
      </p:pic>
      <p:sp>
        <p:nvSpPr>
          <p:cNvPr id="8" name="Inhaltsplatzhalter 2">
            <a:extLst>
              <a:ext uri="{FF2B5EF4-FFF2-40B4-BE49-F238E27FC236}">
                <a16:creationId xmlns:a16="http://schemas.microsoft.com/office/drawing/2014/main" id="{C0EBD0BE-9012-3BC5-1DB7-CAE14462DF6B}"/>
              </a:ext>
            </a:extLst>
          </p:cNvPr>
          <p:cNvSpPr txBox="1">
            <a:spLocks/>
          </p:cNvSpPr>
          <p:nvPr/>
        </p:nvSpPr>
        <p:spPr>
          <a:xfrm>
            <a:off x="1252923" y="2047162"/>
            <a:ext cx="7193757" cy="7624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latin typeface="Arial"/>
                <a:ea typeface="Calibri"/>
                <a:cs typeface="Arial"/>
              </a:rPr>
              <a:t>In </a:t>
            </a:r>
            <a:r>
              <a:rPr lang="de-DE" dirty="0" err="1">
                <a:latin typeface="Arial"/>
                <a:ea typeface="Calibri"/>
                <a:cs typeface="Arial"/>
              </a:rPr>
              <a:t>progress</a:t>
            </a:r>
            <a:r>
              <a:rPr lang="de-DE" dirty="0">
                <a:latin typeface="Arial"/>
                <a:ea typeface="Calibri"/>
                <a:cs typeface="Arial"/>
              </a:rPr>
              <a:t>...</a:t>
            </a:r>
            <a:endParaRPr lang="de-DE" dirty="0">
              <a:latin typeface="Arial" panose="020B0604020202020204" pitchFamily="34" charset="0"/>
              <a:ea typeface="Calibri" panose="020F0502020204030204"/>
              <a:cs typeface="Arial" panose="020B0604020202020204" pitchFamily="34" charset="0"/>
            </a:endParaRPr>
          </a:p>
          <a:p>
            <a:pPr marL="0" indent="0">
              <a:buFont typeface="Arial" panose="020B0604020202020204" pitchFamily="34" charset="0"/>
              <a:buNone/>
            </a:pPr>
            <a:endParaRPr lang="de-DE" dirty="0">
              <a:latin typeface="Arial"/>
              <a:ea typeface="Calibri" panose="020F0502020204030204"/>
              <a:cs typeface="Arial"/>
            </a:endParaRPr>
          </a:p>
          <a:p>
            <a:pPr marL="0" indent="0">
              <a:buFont typeface="Arial" panose="020B0604020202020204" pitchFamily="34" charset="0"/>
              <a:buNone/>
            </a:pPr>
            <a:endParaRPr lang="de-DE" dirty="0">
              <a:latin typeface="Arial"/>
              <a:ea typeface="Calibri" panose="020F0502020204030204"/>
              <a:cs typeface="Arial"/>
            </a:endParaRPr>
          </a:p>
          <a:p>
            <a:pPr marL="0" indent="0">
              <a:buFont typeface="Arial" panose="020B0604020202020204" pitchFamily="34" charset="0"/>
              <a:buNone/>
            </a:pPr>
            <a:endParaRPr lang="de-DE" dirty="0">
              <a:latin typeface="Arial"/>
              <a:ea typeface="Calibri" panose="020F0502020204030204"/>
              <a:cs typeface="Arial"/>
            </a:endParaRPr>
          </a:p>
          <a:p>
            <a:pPr marL="0" indent="0">
              <a:buFont typeface="Arial" panose="020B0604020202020204" pitchFamily="34" charset="0"/>
              <a:buNone/>
            </a:pPr>
            <a:endParaRPr lang="de-DE" dirty="0">
              <a:latin typeface="Arial"/>
              <a:ea typeface="Calibri" panose="020F0502020204030204"/>
              <a:cs typeface="Arial"/>
            </a:endParaRPr>
          </a:p>
          <a:p>
            <a:pPr marL="0" indent="0">
              <a:buFont typeface="Arial" panose="020B0604020202020204" pitchFamily="34" charset="0"/>
              <a:buNone/>
            </a:pPr>
            <a:endParaRPr lang="de-DE" dirty="0">
              <a:latin typeface="Arial"/>
              <a:ea typeface="Calibri" panose="020F0502020204030204"/>
              <a:cs typeface="Arial"/>
            </a:endParaRPr>
          </a:p>
          <a:p>
            <a:pPr marL="0" indent="0">
              <a:buFont typeface="Arial" panose="020B0604020202020204" pitchFamily="34" charset="0"/>
              <a:buNone/>
            </a:pPr>
            <a:endParaRPr lang="de-DE" dirty="0">
              <a:latin typeface="Arial"/>
              <a:ea typeface="Calibri" panose="020F0502020204030204"/>
              <a:cs typeface="Arial"/>
            </a:endParaRPr>
          </a:p>
          <a:p>
            <a:pPr>
              <a:buFont typeface="Calibri"/>
              <a:buChar char="-"/>
            </a:pPr>
            <a:endParaRPr lang="en-GB" dirty="0">
              <a:ea typeface="Calibri" panose="020F0502020204030204"/>
              <a:cs typeface="Calibri" panose="020F0502020204030204"/>
            </a:endParaRPr>
          </a:p>
          <a:p>
            <a:pPr marL="0" indent="0">
              <a:buFont typeface="Arial" panose="020B0604020202020204" pitchFamily="34" charset="0"/>
              <a:buNone/>
            </a:pPr>
            <a:endParaRPr lang="en-GB" dirty="0">
              <a:ea typeface="Calibri" panose="020F0502020204030204"/>
              <a:cs typeface="Calibri" panose="020F0502020204030204"/>
            </a:endParaRPr>
          </a:p>
        </p:txBody>
      </p:sp>
    </p:spTree>
    <p:extLst>
      <p:ext uri="{BB962C8B-B14F-4D97-AF65-F5344CB8AC3E}">
        <p14:creationId xmlns:p14="http://schemas.microsoft.com/office/powerpoint/2010/main" val="3842875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4DBA47D-4B43-D965-DA50-88CCC9C6CF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F9E80-0F26-72FD-11D4-3FB0230338CA}"/>
              </a:ext>
            </a:extLst>
          </p:cNvPr>
          <p:cNvSpPr>
            <a:spLocks noGrp="1"/>
          </p:cNvSpPr>
          <p:nvPr>
            <p:ph type="title"/>
          </p:nvPr>
        </p:nvSpPr>
        <p:spPr>
          <a:xfrm>
            <a:off x="1336653" y="319168"/>
            <a:ext cx="7922418" cy="646907"/>
          </a:xfrm>
        </p:spPr>
        <p:txBody>
          <a:bodyPr>
            <a:normAutofit/>
          </a:bodyPr>
          <a:lstStyle/>
          <a:p>
            <a:r>
              <a:rPr lang="en-GB" sz="2400" b="1" dirty="0">
                <a:latin typeface="Arial"/>
                <a:cs typeface="Arial"/>
              </a:rPr>
              <a:t>Starting an advocacy campaign </a:t>
            </a:r>
            <a:endParaRPr lang="en-US" sz="2400" dirty="0"/>
          </a:p>
        </p:txBody>
      </p:sp>
      <p:sp>
        <p:nvSpPr>
          <p:cNvPr id="3" name="Inhaltsplatzhalter 2">
            <a:extLst>
              <a:ext uri="{FF2B5EF4-FFF2-40B4-BE49-F238E27FC236}">
                <a16:creationId xmlns:a16="http://schemas.microsoft.com/office/drawing/2014/main" id="{90E1C083-0D1D-4C00-5963-C6F2B3500B45}"/>
              </a:ext>
            </a:extLst>
          </p:cNvPr>
          <p:cNvSpPr>
            <a:spLocks noGrp="1"/>
          </p:cNvSpPr>
          <p:nvPr>
            <p:ph idx="1"/>
          </p:nvPr>
        </p:nvSpPr>
        <p:spPr>
          <a:xfrm>
            <a:off x="1336267" y="958931"/>
            <a:ext cx="7193757" cy="762457"/>
          </a:xfrm>
        </p:spPr>
        <p:txBody>
          <a:bodyPr vert="horz" lIns="91440" tIns="45720" rIns="91440" bIns="45720" rtlCol="0" anchor="t">
            <a:noAutofit/>
          </a:bodyPr>
          <a:lstStyle/>
          <a:p>
            <a:pPr marL="0" indent="0">
              <a:lnSpc>
                <a:spcPct val="160000"/>
              </a:lnSpc>
              <a:buNone/>
            </a:pPr>
            <a:endParaRPr lang="de-DE" sz="2400" dirty="0">
              <a:latin typeface="Arial"/>
              <a:ea typeface="Calibri"/>
              <a:cs typeface="Arial"/>
            </a:endParaRPr>
          </a:p>
          <a:p>
            <a:pPr marL="0" indent="0">
              <a:lnSpc>
                <a:spcPct val="160000"/>
              </a:lnSpc>
              <a:buNone/>
            </a:pPr>
            <a:r>
              <a:rPr lang="de-DE" sz="2400" dirty="0">
                <a:latin typeface="Arial"/>
                <a:ea typeface="Calibri"/>
                <a:cs typeface="Arial"/>
              </a:rPr>
              <a:t>7. </a:t>
            </a:r>
            <a:r>
              <a:rPr lang="de-DE" sz="2400" dirty="0" err="1">
                <a:latin typeface="Arial"/>
                <a:ea typeface="Calibri"/>
                <a:cs typeface="Arial"/>
              </a:rPr>
              <a:t>Our</a:t>
            </a:r>
            <a:r>
              <a:rPr lang="de-DE" sz="2400" dirty="0">
                <a:latin typeface="Arial"/>
                <a:ea typeface="Calibri"/>
                <a:cs typeface="Arial"/>
              </a:rPr>
              <a:t> </a:t>
            </a:r>
            <a:r>
              <a:rPr lang="de-DE" sz="2400" dirty="0" err="1">
                <a:latin typeface="Arial"/>
                <a:ea typeface="Calibri"/>
                <a:cs typeface="Arial"/>
              </a:rPr>
              <a:t>input</a:t>
            </a:r>
            <a:r>
              <a:rPr lang="de-DE" sz="2400" dirty="0">
                <a:latin typeface="Arial"/>
                <a:ea typeface="Calibri"/>
                <a:cs typeface="Arial"/>
              </a:rPr>
              <a:t> </a:t>
            </a:r>
            <a:r>
              <a:rPr lang="de-DE" sz="2400" dirty="0" err="1">
                <a:latin typeface="Arial"/>
                <a:ea typeface="Calibri"/>
                <a:cs typeface="Arial"/>
              </a:rPr>
              <a:t>to</a:t>
            </a:r>
            <a:r>
              <a:rPr lang="de-DE" sz="2400" dirty="0">
                <a:latin typeface="Arial"/>
                <a:ea typeface="Calibri"/>
                <a:cs typeface="Arial"/>
              </a:rPr>
              <a:t> </a:t>
            </a:r>
            <a:r>
              <a:rPr lang="de-DE" sz="2400" dirty="0" err="1">
                <a:latin typeface="Arial"/>
                <a:ea typeface="Calibri"/>
                <a:cs typeface="Arial"/>
              </a:rPr>
              <a:t>our</a:t>
            </a:r>
            <a:r>
              <a:rPr lang="de-DE" sz="2400" dirty="0">
                <a:latin typeface="Arial"/>
                <a:ea typeface="Calibri"/>
                <a:cs typeface="Arial"/>
              </a:rPr>
              <a:t> </a:t>
            </a:r>
            <a:r>
              <a:rPr lang="de-DE" sz="2400" dirty="0" err="1">
                <a:latin typeface="Arial"/>
                <a:ea typeface="Calibri"/>
                <a:cs typeface="Arial"/>
              </a:rPr>
              <a:t>Recommendations</a:t>
            </a:r>
            <a:r>
              <a:rPr lang="de-DE" sz="2400" dirty="0">
                <a:latin typeface="Arial"/>
                <a:ea typeface="Calibri"/>
                <a:cs typeface="Arial"/>
              </a:rPr>
              <a:t> </a:t>
            </a:r>
            <a:r>
              <a:rPr lang="de-DE" sz="2400" dirty="0" err="1">
                <a:latin typeface="Arial"/>
                <a:ea typeface="Calibri"/>
                <a:cs typeface="Arial"/>
              </a:rPr>
              <a:t>to</a:t>
            </a:r>
            <a:r>
              <a:rPr lang="de-DE" sz="2400" dirty="0">
                <a:latin typeface="Arial"/>
                <a:ea typeface="Calibri"/>
                <a:cs typeface="Arial"/>
              </a:rPr>
              <a:t> </a:t>
            </a:r>
            <a:r>
              <a:rPr lang="de-DE" sz="2400" dirty="0" err="1">
                <a:latin typeface="Arial"/>
                <a:ea typeface="Calibri"/>
                <a:cs typeface="Arial"/>
              </a:rPr>
              <a:t>the</a:t>
            </a:r>
            <a:r>
              <a:rPr lang="de-DE" sz="2400" dirty="0">
                <a:latin typeface="Arial"/>
                <a:ea typeface="Calibri"/>
                <a:cs typeface="Arial"/>
              </a:rPr>
              <a:t> </a:t>
            </a:r>
            <a:r>
              <a:rPr lang="de-DE" sz="2400" dirty="0" err="1">
                <a:latin typeface="Arial"/>
                <a:ea typeface="Calibri"/>
                <a:cs typeface="Arial"/>
              </a:rPr>
              <a:t>Danish</a:t>
            </a:r>
            <a:r>
              <a:rPr lang="de-DE" sz="2400" dirty="0">
                <a:latin typeface="Arial"/>
                <a:ea typeface="Calibri"/>
                <a:cs typeface="Arial"/>
              </a:rPr>
              <a:t> EU Council </a:t>
            </a:r>
            <a:r>
              <a:rPr lang="de-DE" sz="2400" dirty="0" err="1">
                <a:latin typeface="Arial"/>
                <a:ea typeface="Calibri"/>
                <a:cs typeface="Arial"/>
              </a:rPr>
              <a:t>Presidency</a:t>
            </a:r>
            <a:r>
              <a:rPr lang="de-DE" sz="2400" dirty="0">
                <a:latin typeface="Arial"/>
                <a:ea typeface="Calibri"/>
                <a:cs typeface="Arial"/>
              </a:rPr>
              <a:t> </a:t>
            </a:r>
            <a:endParaRPr lang="de-DE" sz="2400">
              <a:latin typeface="Arial" panose="020B0604020202020204" pitchFamily="34" charset="0"/>
              <a:ea typeface="Calibri" panose="020F0502020204030204"/>
              <a:cs typeface="Arial" panose="020B0604020202020204" pitchFamily="34" charset="0"/>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a:buFont typeface="Calibri"/>
              <a:buChar char="-"/>
            </a:pPr>
            <a:endParaRPr lang="en-GB" dirty="0">
              <a:ea typeface="Calibri" panose="020F0502020204030204"/>
              <a:cs typeface="Calibri" panose="020F0502020204030204"/>
            </a:endParaRPr>
          </a:p>
          <a:p>
            <a:pPr marL="0" indent="0">
              <a:buNone/>
            </a:pPr>
            <a:endParaRPr lang="en-GB" dirty="0">
              <a:ea typeface="Calibri" panose="020F0502020204030204"/>
              <a:cs typeface="Calibri" panose="020F0502020204030204"/>
            </a:endParaRPr>
          </a:p>
        </p:txBody>
      </p:sp>
      <p:sp>
        <p:nvSpPr>
          <p:cNvPr id="8" name="Inhaltsplatzhalter 2">
            <a:extLst>
              <a:ext uri="{FF2B5EF4-FFF2-40B4-BE49-F238E27FC236}">
                <a16:creationId xmlns:a16="http://schemas.microsoft.com/office/drawing/2014/main" id="{D2046D48-B76B-C120-77D5-AE3D3EE75D5D}"/>
              </a:ext>
            </a:extLst>
          </p:cNvPr>
          <p:cNvSpPr txBox="1">
            <a:spLocks/>
          </p:cNvSpPr>
          <p:nvPr/>
        </p:nvSpPr>
        <p:spPr>
          <a:xfrm>
            <a:off x="1338648" y="3261600"/>
            <a:ext cx="7193757" cy="7624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dirty="0">
                <a:latin typeface="Arial"/>
                <a:ea typeface="Calibri"/>
                <a:cs typeface="Arial"/>
              </a:rPr>
              <a:t>In </a:t>
            </a:r>
            <a:r>
              <a:rPr lang="de-DE" sz="2400" err="1">
                <a:latin typeface="Arial"/>
                <a:ea typeface="Calibri"/>
                <a:cs typeface="Arial"/>
              </a:rPr>
              <a:t>progress</a:t>
            </a:r>
            <a:r>
              <a:rPr lang="de-DE" sz="2400" dirty="0">
                <a:latin typeface="Arial"/>
                <a:ea typeface="Calibri"/>
                <a:cs typeface="Arial"/>
              </a:rPr>
              <a:t>...</a:t>
            </a:r>
            <a:endParaRPr lang="de-DE" sz="2400" dirty="0">
              <a:latin typeface="Arial" panose="020B0604020202020204" pitchFamily="34" charset="0"/>
              <a:ea typeface="Calibri" panose="020F0502020204030204"/>
              <a:cs typeface="Arial" panose="020B0604020202020204" pitchFamily="34" charset="0"/>
            </a:endParaRPr>
          </a:p>
          <a:p>
            <a:pPr marL="0" indent="0">
              <a:buFont typeface="Arial" panose="020B0604020202020204" pitchFamily="34" charset="0"/>
              <a:buNone/>
            </a:pPr>
            <a:endParaRPr lang="de-DE" dirty="0">
              <a:latin typeface="Arial"/>
              <a:ea typeface="Calibri" panose="020F0502020204030204"/>
              <a:cs typeface="Arial"/>
            </a:endParaRPr>
          </a:p>
          <a:p>
            <a:pPr marL="0" indent="0">
              <a:buFont typeface="Arial" panose="020B0604020202020204" pitchFamily="34" charset="0"/>
              <a:buNone/>
            </a:pPr>
            <a:endParaRPr lang="de-DE" dirty="0">
              <a:latin typeface="Arial"/>
              <a:ea typeface="Calibri" panose="020F0502020204030204"/>
              <a:cs typeface="Arial"/>
            </a:endParaRPr>
          </a:p>
          <a:p>
            <a:pPr marL="0" indent="0">
              <a:buFont typeface="Arial" panose="020B0604020202020204" pitchFamily="34" charset="0"/>
              <a:buNone/>
            </a:pPr>
            <a:endParaRPr lang="de-DE" dirty="0">
              <a:latin typeface="Arial"/>
              <a:ea typeface="Calibri" panose="020F0502020204030204"/>
              <a:cs typeface="Arial"/>
            </a:endParaRPr>
          </a:p>
          <a:p>
            <a:pPr marL="0" indent="0">
              <a:buFont typeface="Arial" panose="020B0604020202020204" pitchFamily="34" charset="0"/>
              <a:buNone/>
            </a:pPr>
            <a:endParaRPr lang="de-DE" dirty="0">
              <a:latin typeface="Arial"/>
              <a:ea typeface="Calibri" panose="020F0502020204030204"/>
              <a:cs typeface="Arial"/>
            </a:endParaRPr>
          </a:p>
          <a:p>
            <a:pPr marL="0" indent="0">
              <a:buFont typeface="Arial" panose="020B0604020202020204" pitchFamily="34" charset="0"/>
              <a:buNone/>
            </a:pPr>
            <a:endParaRPr lang="de-DE" dirty="0">
              <a:latin typeface="Arial"/>
              <a:ea typeface="Calibri" panose="020F0502020204030204"/>
              <a:cs typeface="Arial"/>
            </a:endParaRPr>
          </a:p>
          <a:p>
            <a:pPr marL="0" indent="0">
              <a:buFont typeface="Arial" panose="020B0604020202020204" pitchFamily="34" charset="0"/>
              <a:buNone/>
            </a:pPr>
            <a:endParaRPr lang="de-DE" dirty="0">
              <a:latin typeface="Arial"/>
              <a:ea typeface="Calibri" panose="020F0502020204030204"/>
              <a:cs typeface="Arial"/>
            </a:endParaRPr>
          </a:p>
          <a:p>
            <a:pPr>
              <a:buFont typeface="Calibri"/>
              <a:buChar char="-"/>
            </a:pPr>
            <a:endParaRPr lang="en-GB" dirty="0">
              <a:ea typeface="Calibri" panose="020F0502020204030204"/>
              <a:cs typeface="Calibri" panose="020F0502020204030204"/>
            </a:endParaRPr>
          </a:p>
          <a:p>
            <a:pPr marL="0" indent="0">
              <a:buFont typeface="Arial" panose="020B0604020202020204" pitchFamily="34" charset="0"/>
              <a:buNone/>
            </a:pPr>
            <a:endParaRPr lang="en-GB" dirty="0">
              <a:ea typeface="Calibri" panose="020F0502020204030204"/>
              <a:cs typeface="Calibri" panose="020F0502020204030204"/>
            </a:endParaRPr>
          </a:p>
        </p:txBody>
      </p:sp>
    </p:spTree>
    <p:extLst>
      <p:ext uri="{BB962C8B-B14F-4D97-AF65-F5344CB8AC3E}">
        <p14:creationId xmlns:p14="http://schemas.microsoft.com/office/powerpoint/2010/main" val="1457973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6CCAB2D-5931-BB09-0F77-2CD616EA2F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1F700-24EB-0E70-5BF6-789D94440CFA}"/>
              </a:ext>
            </a:extLst>
          </p:cNvPr>
          <p:cNvSpPr>
            <a:spLocks noGrp="1"/>
          </p:cNvSpPr>
          <p:nvPr>
            <p:ph type="title"/>
          </p:nvPr>
        </p:nvSpPr>
        <p:spPr>
          <a:xfrm>
            <a:off x="1358084" y="319168"/>
            <a:ext cx="7922418" cy="646907"/>
          </a:xfrm>
        </p:spPr>
        <p:txBody>
          <a:bodyPr>
            <a:normAutofit/>
          </a:bodyPr>
          <a:lstStyle/>
          <a:p>
            <a:r>
              <a:rPr lang="en-GB" sz="2400" b="1" dirty="0">
                <a:latin typeface="Arial"/>
                <a:cs typeface="Arial"/>
              </a:rPr>
              <a:t>Starting an advocacy campaign </a:t>
            </a:r>
            <a:endParaRPr lang="en-US" sz="2400" dirty="0"/>
          </a:p>
        </p:txBody>
      </p:sp>
      <p:sp>
        <p:nvSpPr>
          <p:cNvPr id="3" name="Inhaltsplatzhalter 2">
            <a:extLst>
              <a:ext uri="{FF2B5EF4-FFF2-40B4-BE49-F238E27FC236}">
                <a16:creationId xmlns:a16="http://schemas.microsoft.com/office/drawing/2014/main" id="{9C40E599-2047-DBED-72B0-92722DFBB814}"/>
              </a:ext>
            </a:extLst>
          </p:cNvPr>
          <p:cNvSpPr>
            <a:spLocks noGrp="1"/>
          </p:cNvSpPr>
          <p:nvPr>
            <p:ph idx="1"/>
          </p:nvPr>
        </p:nvSpPr>
        <p:spPr>
          <a:xfrm>
            <a:off x="1357698" y="1101806"/>
            <a:ext cx="7172326" cy="1855450"/>
          </a:xfrm>
        </p:spPr>
        <p:txBody>
          <a:bodyPr vert="horz" lIns="91440" tIns="45720" rIns="91440" bIns="45720" rtlCol="0" anchor="t">
            <a:noAutofit/>
          </a:bodyPr>
          <a:lstStyle/>
          <a:p>
            <a:pPr marL="0" indent="0">
              <a:lnSpc>
                <a:spcPct val="160000"/>
              </a:lnSpc>
              <a:buNone/>
            </a:pPr>
            <a:r>
              <a:rPr lang="de-DE" sz="2400" dirty="0">
                <a:latin typeface="Arial"/>
                <a:ea typeface="Calibri"/>
                <a:cs typeface="Arial"/>
              </a:rPr>
              <a:t>8. ... </a:t>
            </a:r>
            <a:endParaRPr lang="de-DE" sz="2400" dirty="0">
              <a:latin typeface="Arial" panose="020B0604020202020204" pitchFamily="34" charset="0"/>
              <a:ea typeface="Calibri" panose="020F0502020204030204"/>
              <a:cs typeface="Arial" panose="020B0604020202020204" pitchFamily="34" charset="0"/>
            </a:endParaRPr>
          </a:p>
          <a:p>
            <a:pPr marL="0" indent="0" algn="ctr">
              <a:lnSpc>
                <a:spcPct val="160000"/>
              </a:lnSpc>
              <a:buNone/>
            </a:pPr>
            <a:r>
              <a:rPr lang="de-DE" sz="2400" dirty="0">
                <a:latin typeface="Arial"/>
                <a:ea typeface="Calibri" panose="020F0502020204030204"/>
                <a:cs typeface="Arial"/>
              </a:rPr>
              <a:t>I am not </a:t>
            </a:r>
            <a:r>
              <a:rPr lang="de-DE" sz="2400" dirty="0" err="1">
                <a:latin typeface="Arial"/>
                <a:ea typeface="Calibri" panose="020F0502020204030204"/>
                <a:cs typeface="Arial"/>
              </a:rPr>
              <a:t>sure</a:t>
            </a:r>
            <a:r>
              <a:rPr lang="de-DE" sz="2400" dirty="0">
                <a:latin typeface="Arial"/>
                <a:ea typeface="Calibri" panose="020F0502020204030204"/>
                <a:cs typeface="Arial"/>
              </a:rPr>
              <a:t> </a:t>
            </a:r>
            <a:r>
              <a:rPr lang="de-DE" sz="2400" dirty="0" err="1">
                <a:latin typeface="Arial"/>
                <a:ea typeface="Calibri" panose="020F0502020204030204"/>
                <a:cs typeface="Arial"/>
              </a:rPr>
              <a:t>yet</a:t>
            </a:r>
          </a:p>
          <a:p>
            <a:pPr marL="0" indent="0" algn="ctr">
              <a:lnSpc>
                <a:spcPct val="160000"/>
              </a:lnSpc>
              <a:buNone/>
            </a:pPr>
            <a:endParaRPr lang="de-DE" sz="2400" dirty="0">
              <a:latin typeface="Arial"/>
              <a:ea typeface="Calibri" panose="020F0502020204030204"/>
              <a:cs typeface="Arial"/>
            </a:endParaRPr>
          </a:p>
          <a:p>
            <a:pPr marL="0" indent="0" algn="ctr">
              <a:lnSpc>
                <a:spcPct val="160000"/>
              </a:lnSpc>
              <a:buNone/>
            </a:pPr>
            <a:r>
              <a:rPr lang="de-DE" sz="2400" dirty="0">
                <a:latin typeface="Arial"/>
                <a:ea typeface="Calibri" panose="020F0502020204030204"/>
                <a:cs typeface="Arial"/>
              </a:rPr>
              <a:t>Frequent </a:t>
            </a:r>
            <a:r>
              <a:rPr lang="de-DE" sz="2400" dirty="0" err="1">
                <a:latin typeface="Arial"/>
                <a:ea typeface="Calibri" panose="020F0502020204030204"/>
                <a:cs typeface="Arial"/>
              </a:rPr>
              <a:t>question</a:t>
            </a:r>
            <a:r>
              <a:rPr lang="de-DE" sz="2400" dirty="0">
                <a:latin typeface="Arial"/>
                <a:ea typeface="Calibri" panose="020F0502020204030204"/>
                <a:cs typeface="Arial"/>
              </a:rPr>
              <a:t> </a:t>
            </a:r>
            <a:r>
              <a:rPr lang="de-DE" sz="2400" dirty="0" err="1">
                <a:latin typeface="Arial"/>
                <a:ea typeface="Calibri" panose="020F0502020204030204"/>
                <a:cs typeface="Arial"/>
              </a:rPr>
              <a:t>for</a:t>
            </a:r>
            <a:r>
              <a:rPr lang="de-DE" sz="2400" dirty="0">
                <a:latin typeface="Arial"/>
                <a:ea typeface="Calibri" panose="020F0502020204030204"/>
                <a:cs typeface="Arial"/>
              </a:rPr>
              <a:t> a </a:t>
            </a:r>
            <a:r>
              <a:rPr lang="de-DE" sz="2400" dirty="0" err="1">
                <a:latin typeface="Arial"/>
                <a:ea typeface="Calibri" panose="020F0502020204030204"/>
                <a:cs typeface="Arial"/>
              </a:rPr>
              <a:t>lobbyist</a:t>
            </a:r>
            <a:r>
              <a:rPr lang="de-DE" sz="2400" dirty="0">
                <a:latin typeface="Arial"/>
                <a:ea typeface="Calibri" panose="020F0502020204030204"/>
                <a:cs typeface="Arial"/>
              </a:rPr>
              <a:t>: </a:t>
            </a:r>
          </a:p>
          <a:p>
            <a:pPr marL="0" indent="0" algn="ctr">
              <a:lnSpc>
                <a:spcPct val="160000"/>
              </a:lnSpc>
              <a:buNone/>
            </a:pPr>
            <a:r>
              <a:rPr lang="de-DE" sz="2400" dirty="0">
                <a:latin typeface="Arial"/>
                <a:ea typeface="Calibri" panose="020F0502020204030204"/>
                <a:cs typeface="Arial"/>
              </a:rPr>
              <a:t>WTF am I </a:t>
            </a:r>
            <a:r>
              <a:rPr lang="de-DE" sz="2400" dirty="0" err="1">
                <a:latin typeface="Arial"/>
                <a:ea typeface="Calibri" panose="020F0502020204030204"/>
                <a:cs typeface="Arial"/>
              </a:rPr>
              <a:t>going</a:t>
            </a:r>
            <a:r>
              <a:rPr lang="de-DE" sz="2400" dirty="0">
                <a:latin typeface="Arial"/>
                <a:ea typeface="Calibri" panose="020F0502020204030204"/>
                <a:cs typeface="Arial"/>
              </a:rPr>
              <a:t> </a:t>
            </a:r>
            <a:r>
              <a:rPr lang="de-DE" sz="2400" dirty="0" err="1">
                <a:latin typeface="Arial"/>
                <a:ea typeface="Calibri" panose="020F0502020204030204"/>
                <a:cs typeface="Arial"/>
              </a:rPr>
              <a:t>to</a:t>
            </a:r>
            <a:r>
              <a:rPr lang="de-DE" sz="2400" dirty="0">
                <a:latin typeface="Arial"/>
                <a:ea typeface="Calibri" panose="020F0502020204030204"/>
                <a:cs typeface="Arial"/>
              </a:rPr>
              <a:t> do </a:t>
            </a:r>
            <a:r>
              <a:rPr lang="de-DE" sz="2400" dirty="0" err="1">
                <a:latin typeface="Arial"/>
                <a:ea typeface="Calibri" panose="020F0502020204030204"/>
                <a:cs typeface="Arial"/>
              </a:rPr>
              <a:t>next</a:t>
            </a:r>
            <a:r>
              <a:rPr lang="de-DE" sz="2400" dirty="0">
                <a:latin typeface="Arial"/>
                <a:ea typeface="Calibri" panose="020F0502020204030204"/>
                <a:cs typeface="Arial"/>
              </a:rPr>
              <a:t>?</a:t>
            </a:r>
          </a:p>
          <a:p>
            <a:pPr marL="0" indent="0">
              <a:lnSpc>
                <a:spcPct val="160000"/>
              </a:lnSpc>
              <a:buNone/>
            </a:pPr>
            <a:endParaRPr lang="de-DE" sz="2400"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marL="0" indent="0">
              <a:buNone/>
            </a:pPr>
            <a:endParaRPr lang="de-DE" dirty="0">
              <a:latin typeface="Arial"/>
              <a:ea typeface="Calibri" panose="020F0502020204030204"/>
              <a:cs typeface="Arial"/>
            </a:endParaRPr>
          </a:p>
          <a:p>
            <a:pPr>
              <a:buFont typeface="Calibri"/>
              <a:buChar char="-"/>
            </a:pPr>
            <a:endParaRPr lang="en-GB" dirty="0">
              <a:ea typeface="Calibri" panose="020F0502020204030204"/>
              <a:cs typeface="Calibri" panose="020F0502020204030204"/>
            </a:endParaRPr>
          </a:p>
          <a:p>
            <a:pPr marL="0" indent="0">
              <a:buNone/>
            </a:pPr>
            <a:endParaRPr lang="en-GB" dirty="0">
              <a:ea typeface="Calibri" panose="020F0502020204030204"/>
              <a:cs typeface="Calibri" panose="020F0502020204030204"/>
            </a:endParaRPr>
          </a:p>
        </p:txBody>
      </p:sp>
    </p:spTree>
    <p:extLst>
      <p:ext uri="{BB962C8B-B14F-4D97-AF65-F5344CB8AC3E}">
        <p14:creationId xmlns:p14="http://schemas.microsoft.com/office/powerpoint/2010/main" val="1483060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4562"/>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C4E18CF-EE3F-5AEB-5B0C-F4C212988583}"/>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876D23C-F3D8-FE71-2146-18926ACD42F8}"/>
              </a:ext>
            </a:extLst>
          </p:cNvPr>
          <p:cNvSpPr>
            <a:spLocks noGrp="1"/>
          </p:cNvSpPr>
          <p:nvPr>
            <p:ph idx="1"/>
          </p:nvPr>
        </p:nvSpPr>
        <p:spPr>
          <a:xfrm>
            <a:off x="1202066" y="375022"/>
            <a:ext cx="7501111" cy="5107889"/>
          </a:xfrm>
        </p:spPr>
        <p:txBody>
          <a:bodyPr vert="horz" lIns="91440" tIns="45720" rIns="91440" bIns="45720" rtlCol="0" anchor="t">
            <a:normAutofit/>
          </a:bodyPr>
          <a:lstStyle/>
          <a:p>
            <a:pPr marL="457200" lvl="1" indent="0" algn="ctr">
              <a:buNone/>
            </a:pPr>
            <a:r>
              <a:rPr lang="en-GB" b="1" dirty="0"/>
              <a:t>Thank you for listening! </a:t>
            </a:r>
          </a:p>
          <a:p>
            <a:pPr marL="457200" lvl="1" indent="0" algn="ctr">
              <a:buNone/>
            </a:pPr>
            <a:endParaRPr lang="en-GB" sz="2000" dirty="0">
              <a:latin typeface="Arial"/>
              <a:ea typeface="Calibri" panose="020F0502020204030204"/>
              <a:cs typeface="Calibri" panose="020F0502020204030204"/>
            </a:endParaRPr>
          </a:p>
          <a:p>
            <a:pPr marL="0" indent="0" algn="ctr">
              <a:buNone/>
            </a:pPr>
            <a:endParaRPr lang="en-GB" sz="2000" dirty="0">
              <a:latin typeface="Arial"/>
              <a:ea typeface="Calibri" panose="020F0502020204030204"/>
              <a:cs typeface="Calibri" panose="020F0502020204030204"/>
            </a:endParaRPr>
          </a:p>
          <a:p>
            <a:pPr marL="0" indent="0" algn="ctr">
              <a:buNone/>
            </a:pPr>
            <a:r>
              <a:rPr lang="en-GB" sz="2000" dirty="0">
                <a:latin typeface="Arial"/>
                <a:ea typeface="Calibri" panose="020F0502020204030204"/>
                <a:cs typeface="Calibri" panose="020F0502020204030204"/>
              </a:rPr>
              <a:t>More information:</a:t>
            </a:r>
            <a:endParaRPr lang="en-GB" dirty="0"/>
          </a:p>
          <a:p>
            <a:pPr marL="457200" lvl="1" indent="0" algn="ctr">
              <a:buNone/>
            </a:pPr>
            <a:endParaRPr lang="en-GB" sz="2000" dirty="0">
              <a:latin typeface="Arial"/>
              <a:ea typeface="+mn-lt"/>
              <a:cs typeface="+mn-lt"/>
            </a:endParaRPr>
          </a:p>
          <a:p>
            <a:pPr marL="0" indent="0" algn="ctr">
              <a:buNone/>
            </a:pPr>
            <a:r>
              <a:rPr lang="en-GB" sz="2000" dirty="0">
                <a:latin typeface="Arial"/>
                <a:ea typeface="+mn-lt"/>
                <a:cs typeface="+mn-lt"/>
                <a:hlinkClick r:id="rId3"/>
              </a:rPr>
              <a:t>https://enil.eu/</a:t>
            </a:r>
            <a:r>
              <a:rPr lang="en-GB" sz="2000" dirty="0">
                <a:latin typeface="Arial"/>
                <a:ea typeface="+mn-lt"/>
                <a:cs typeface="+mn-lt"/>
              </a:rPr>
              <a:t> </a:t>
            </a:r>
            <a:endParaRPr lang="en-GB" sz="2000">
              <a:latin typeface="Arial"/>
              <a:ea typeface="Calibri"/>
              <a:cs typeface="Calibri"/>
            </a:endParaRPr>
          </a:p>
          <a:p>
            <a:pPr marL="457200" lvl="1" indent="0" algn="ctr">
              <a:buNone/>
            </a:pPr>
            <a:endParaRPr lang="fr-BE" dirty="0"/>
          </a:p>
          <a:p>
            <a:pPr marL="0" indent="0" algn="ctr">
              <a:buNone/>
            </a:pPr>
            <a:r>
              <a:rPr lang="en-GB" sz="2000" dirty="0">
                <a:latin typeface="Arial"/>
                <a:cs typeface="Arial"/>
                <a:hlinkClick r:id="rId4">
                  <a:extLst>
                    <a:ext uri="{A12FA001-AC4F-418D-AE19-62706E023703}">
                      <ahyp:hlinkClr xmlns:ahyp="http://schemas.microsoft.com/office/drawing/2018/hyperlinkcolor" val="tx"/>
                    </a:ext>
                  </a:extLst>
                </a:hlinkClick>
              </a:rPr>
              <a:t>f</a:t>
            </a:r>
            <a:r>
              <a:rPr lang="en-GB" sz="2000" noProof="0" dirty="0">
                <a:latin typeface="Arial"/>
                <a:cs typeface="Arial"/>
                <a:hlinkClick r:id="rId4">
                  <a:extLst>
                    <a:ext uri="{A12FA001-AC4F-418D-AE19-62706E023703}">
                      <ahyp:hlinkClr xmlns:ahyp="http://schemas.microsoft.com/office/drawing/2018/hyperlinkcolor" val="tx"/>
                    </a:ext>
                  </a:extLst>
                </a:hlinkClick>
              </a:rPr>
              <a:t>lorian.sanden@enil.eu</a:t>
            </a:r>
            <a:r>
              <a:rPr lang="en-GB" sz="2000" noProof="0" dirty="0">
                <a:latin typeface="Arial"/>
                <a:cs typeface="Arial"/>
              </a:rPr>
              <a:t> </a:t>
            </a:r>
          </a:p>
        </p:txBody>
      </p:sp>
      <p:sp>
        <p:nvSpPr>
          <p:cNvPr id="4" name="Platshållare för innehåll 2">
            <a:extLst>
              <a:ext uri="{FF2B5EF4-FFF2-40B4-BE49-F238E27FC236}">
                <a16:creationId xmlns:a16="http://schemas.microsoft.com/office/drawing/2014/main" id="{B43ED6E9-87E5-F550-689D-F604EF205FD2}"/>
              </a:ext>
            </a:extLst>
          </p:cNvPr>
          <p:cNvSpPr txBox="1">
            <a:spLocks/>
          </p:cNvSpPr>
          <p:nvPr/>
        </p:nvSpPr>
        <p:spPr>
          <a:xfrm>
            <a:off x="1341611" y="1360193"/>
            <a:ext cx="7008639" cy="48234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818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8183"/>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8183"/>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818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20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177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95D17-E4E5-2D87-F26D-32B1F81462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51841C-EA64-08B4-C2C5-24DC0E623127}"/>
              </a:ext>
            </a:extLst>
          </p:cNvPr>
          <p:cNvSpPr>
            <a:spLocks noGrp="1"/>
          </p:cNvSpPr>
          <p:nvPr>
            <p:ph type="title"/>
          </p:nvPr>
        </p:nvSpPr>
        <p:spPr>
          <a:xfrm>
            <a:off x="628650" y="250005"/>
            <a:ext cx="7886700" cy="536154"/>
          </a:xfrm>
        </p:spPr>
        <p:txBody>
          <a:bodyPr vert="horz" lIns="91440" tIns="45720" rIns="91440" bIns="45720" rtlCol="0" anchor="b">
            <a:noAutofit/>
          </a:bodyPr>
          <a:lstStyle/>
          <a:p>
            <a:pPr algn="ctr"/>
            <a:r>
              <a:rPr lang="en-US" sz="2400" b="1" dirty="0">
                <a:latin typeface="Arial"/>
                <a:ea typeface="Calibri Light"/>
                <a:cs typeface="Calibri Light"/>
              </a:rPr>
              <a:t>I hope to shed light on:</a:t>
            </a:r>
          </a:p>
        </p:txBody>
      </p:sp>
      <p:sp>
        <p:nvSpPr>
          <p:cNvPr id="3" name="Content Placeholder 2">
            <a:extLst>
              <a:ext uri="{FF2B5EF4-FFF2-40B4-BE49-F238E27FC236}">
                <a16:creationId xmlns:a16="http://schemas.microsoft.com/office/drawing/2014/main" id="{A417703C-3845-4F1C-073E-F948B8D8C313}"/>
              </a:ext>
            </a:extLst>
          </p:cNvPr>
          <p:cNvSpPr>
            <a:spLocks noGrp="1"/>
          </p:cNvSpPr>
          <p:nvPr>
            <p:ph sz="half" idx="1"/>
          </p:nvPr>
        </p:nvSpPr>
        <p:spPr>
          <a:xfrm>
            <a:off x="628650" y="1225345"/>
            <a:ext cx="7792135" cy="4951618"/>
          </a:xfrm>
        </p:spPr>
        <p:txBody>
          <a:bodyPr vert="horz" lIns="91440" tIns="45720" rIns="91440" bIns="45720" rtlCol="0" anchor="t">
            <a:normAutofit/>
          </a:bodyPr>
          <a:lstStyle/>
          <a:p>
            <a:pPr marL="0" indent="0">
              <a:buNone/>
            </a:pPr>
            <a:endParaRPr lang="en-US" sz="1700" dirty="0">
              <a:latin typeface="Arial"/>
              <a:ea typeface="Calibri" panose="020F0502020204030204"/>
              <a:cs typeface="Calibri" panose="020F0502020204030204"/>
            </a:endParaRPr>
          </a:p>
          <a:p>
            <a:pPr marL="0" indent="0">
              <a:buNone/>
            </a:pPr>
            <a:endParaRPr lang="en-US" b="1" dirty="0">
              <a:latin typeface="Arial"/>
              <a:ea typeface="Calibri" panose="020F0502020204030204"/>
              <a:cs typeface="Calibri" panose="020F0502020204030204"/>
            </a:endParaRPr>
          </a:p>
          <a:p>
            <a:pPr marL="457200" lvl="1" algn="ctr">
              <a:buNone/>
            </a:pPr>
            <a:endParaRPr lang="en-US" sz="2800" b="1" dirty="0">
              <a:latin typeface="Arial"/>
              <a:ea typeface="Calibri" panose="020F0502020204030204"/>
              <a:cs typeface="Calibri" panose="020F0502020204030204"/>
            </a:endParaRPr>
          </a:p>
        </p:txBody>
      </p:sp>
      <p:sp>
        <p:nvSpPr>
          <p:cNvPr id="4" name="Content Placeholder 3">
            <a:extLst>
              <a:ext uri="{FF2B5EF4-FFF2-40B4-BE49-F238E27FC236}">
                <a16:creationId xmlns:a16="http://schemas.microsoft.com/office/drawing/2014/main" id="{D3D411EC-D454-F5C9-0994-AD591BE4D60D}"/>
              </a:ext>
            </a:extLst>
          </p:cNvPr>
          <p:cNvSpPr>
            <a:spLocks noGrp="1"/>
          </p:cNvSpPr>
          <p:nvPr>
            <p:ph sz="half" idx="2"/>
          </p:nvPr>
        </p:nvSpPr>
        <p:spPr>
          <a:xfrm>
            <a:off x="542308" y="1217123"/>
            <a:ext cx="8400637" cy="5239422"/>
          </a:xfrm>
        </p:spPr>
        <p:txBody>
          <a:bodyPr vert="horz" lIns="91440" tIns="45720" rIns="91440" bIns="45720" rtlCol="0" anchor="t">
            <a:noAutofit/>
          </a:bodyPr>
          <a:lstStyle/>
          <a:p>
            <a:pPr marL="285750" indent="-285750">
              <a:buFont typeface="Calibri" panose="020B0604020202020204" pitchFamily="34" charset="0"/>
              <a:buChar char="-"/>
            </a:pPr>
            <a:endParaRPr lang="en-US" sz="1800" dirty="0">
              <a:latin typeface="Arial"/>
              <a:ea typeface="Calibri"/>
              <a:cs typeface="Calibri"/>
            </a:endParaRPr>
          </a:p>
          <a:p>
            <a:pPr marL="285750" indent="-285750">
              <a:buFont typeface="Calibri" panose="020B0604020202020204" pitchFamily="34" charset="0"/>
              <a:buChar char="-"/>
            </a:pPr>
            <a:r>
              <a:rPr lang="en-US" sz="2400" dirty="0">
                <a:latin typeface="Arial"/>
                <a:ea typeface="Calibri"/>
                <a:cs typeface="Calibri"/>
              </a:rPr>
              <a:t>What are the human rights and the social model of disability</a:t>
            </a:r>
          </a:p>
          <a:p>
            <a:pPr marL="742950" lvl="1" indent="-285750">
              <a:buFont typeface="Courier New" panose="020B0604020202020204" pitchFamily="34" charset="0"/>
              <a:buChar char="o"/>
            </a:pPr>
            <a:r>
              <a:rPr lang="en-US" sz="1800" dirty="0">
                <a:latin typeface="Arial"/>
                <a:ea typeface="Calibri"/>
                <a:cs typeface="Calibri"/>
              </a:rPr>
              <a:t>A philosophy not of stigma but of liberation!!</a:t>
            </a:r>
          </a:p>
          <a:p>
            <a:pPr marL="742950" lvl="1" indent="-285750">
              <a:buFont typeface="Courier New" panose="020B0604020202020204" pitchFamily="34" charset="0"/>
              <a:buChar char="o"/>
            </a:pPr>
            <a:endParaRPr lang="en-US" sz="1600" dirty="0">
              <a:latin typeface="Arial"/>
              <a:ea typeface="Calibri"/>
              <a:cs typeface="Calibri"/>
            </a:endParaRPr>
          </a:p>
          <a:p>
            <a:pPr marL="285750" indent="-285750">
              <a:buFont typeface="Calibri" panose="020B0604020202020204" pitchFamily="34" charset="0"/>
              <a:buChar char="-"/>
            </a:pPr>
            <a:r>
              <a:rPr lang="en-US" sz="2000" dirty="0">
                <a:latin typeface="Arial"/>
                <a:ea typeface="Calibri"/>
                <a:cs typeface="Calibri"/>
              </a:rPr>
              <a:t>How the Independent Living approach holds the key for better lives for ND people</a:t>
            </a:r>
          </a:p>
          <a:p>
            <a:pPr marL="285750" indent="-285750">
              <a:buFont typeface="Calibri" panose="020B0604020202020204" pitchFamily="34" charset="0"/>
              <a:buChar char="-"/>
            </a:pPr>
            <a:endParaRPr lang="en-US" sz="2000" dirty="0">
              <a:latin typeface="Arial"/>
              <a:ea typeface="Calibri"/>
              <a:cs typeface="Calibri"/>
            </a:endParaRPr>
          </a:p>
          <a:p>
            <a:pPr marL="285750" indent="-285750">
              <a:buFont typeface="Calibri" panose="020B0604020202020204" pitchFamily="34" charset="0"/>
              <a:buChar char="-"/>
            </a:pPr>
            <a:r>
              <a:rPr lang="en-US" sz="2000" dirty="0">
                <a:latin typeface="Arial"/>
                <a:ea typeface="Calibri"/>
                <a:cs typeface="Calibri"/>
              </a:rPr>
              <a:t>Why does it make sense to get </a:t>
            </a:r>
            <a:r>
              <a:rPr lang="en-US" sz="2000" dirty="0" err="1">
                <a:latin typeface="Arial"/>
                <a:ea typeface="Calibri"/>
                <a:cs typeface="Calibri"/>
              </a:rPr>
              <a:t>organised</a:t>
            </a:r>
            <a:r>
              <a:rPr lang="en-US" sz="2000" dirty="0">
                <a:latin typeface="Arial"/>
                <a:ea typeface="Calibri"/>
                <a:cs typeface="Calibri"/>
              </a:rPr>
              <a:t>?</a:t>
            </a:r>
          </a:p>
        </p:txBody>
      </p:sp>
    </p:spTree>
    <p:extLst>
      <p:ext uri="{BB962C8B-B14F-4D97-AF65-F5344CB8AC3E}">
        <p14:creationId xmlns:p14="http://schemas.microsoft.com/office/powerpoint/2010/main" val="2773422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40F195-205D-4B90-4ABD-2A2FE96BD85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CA6B996-CB96-3ABA-93EF-70CA8937D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15928E-365D-2AFF-5357-F340741BAEB9}"/>
              </a:ext>
            </a:extLst>
          </p:cNvPr>
          <p:cNvSpPr>
            <a:spLocks noGrp="1"/>
          </p:cNvSpPr>
          <p:nvPr>
            <p:ph type="title"/>
          </p:nvPr>
        </p:nvSpPr>
        <p:spPr>
          <a:xfrm>
            <a:off x="905050" y="2708922"/>
            <a:ext cx="7468706" cy="1444746"/>
          </a:xfrm>
        </p:spPr>
        <p:txBody>
          <a:bodyPr anchor="b">
            <a:normAutofit fontScale="90000"/>
          </a:bodyPr>
          <a:lstStyle/>
          <a:p>
            <a:pPr algn="ctr"/>
            <a:r>
              <a:rPr lang="en-US" b="1" dirty="0">
                <a:latin typeface="Arial"/>
                <a:ea typeface="Calibri Light"/>
                <a:cs typeface="Calibri Light"/>
              </a:rPr>
              <a:t>Can neurodiverse people participate equally in society?</a:t>
            </a:r>
            <a:br>
              <a:rPr lang="en-US" b="1" dirty="0">
                <a:latin typeface="Arial"/>
                <a:ea typeface="Calibri Light"/>
                <a:cs typeface="Calibri Light"/>
              </a:rPr>
            </a:br>
            <a:br>
              <a:rPr lang="en-US" b="1" dirty="0">
                <a:latin typeface="Arial"/>
                <a:ea typeface="Calibri Light"/>
                <a:cs typeface="Calibri Light"/>
              </a:rPr>
            </a:br>
            <a:r>
              <a:rPr lang="en-US" b="1" dirty="0">
                <a:latin typeface="Arial"/>
                <a:ea typeface="Calibri Light"/>
                <a:cs typeface="Calibri Light"/>
              </a:rPr>
              <a:t>Do we have the same opportunities?</a:t>
            </a:r>
          </a:p>
        </p:txBody>
      </p:sp>
      <p:sp>
        <p:nvSpPr>
          <p:cNvPr id="3" name="Content Placeholder 2">
            <a:extLst>
              <a:ext uri="{FF2B5EF4-FFF2-40B4-BE49-F238E27FC236}">
                <a16:creationId xmlns:a16="http://schemas.microsoft.com/office/drawing/2014/main" id="{469CB114-D8B5-773E-B1C1-114E3C072D72}"/>
              </a:ext>
            </a:extLst>
          </p:cNvPr>
          <p:cNvSpPr>
            <a:spLocks noGrp="1"/>
          </p:cNvSpPr>
          <p:nvPr>
            <p:ph idx="1"/>
          </p:nvPr>
        </p:nvSpPr>
        <p:spPr>
          <a:xfrm>
            <a:off x="764756" y="1976991"/>
            <a:ext cx="7609001" cy="2926105"/>
          </a:xfrm>
        </p:spPr>
        <p:txBody>
          <a:bodyPr vert="horz" lIns="91440" tIns="45720" rIns="91440" bIns="45720" rtlCol="0" anchor="t">
            <a:normAutofit/>
          </a:bodyPr>
          <a:lstStyle/>
          <a:p>
            <a:pPr marL="0" indent="0">
              <a:buNone/>
            </a:pPr>
            <a:endParaRPr lang="en-US" sz="1700" dirty="0">
              <a:latin typeface="Arial"/>
              <a:ea typeface="Calibri" panose="020F0502020204030204"/>
              <a:cs typeface="Calibri" panose="020F0502020204030204"/>
            </a:endParaRPr>
          </a:p>
          <a:p>
            <a:pPr marL="0" indent="0">
              <a:buNone/>
            </a:pPr>
            <a:endParaRPr lang="en-US" b="1" dirty="0">
              <a:latin typeface="Arial"/>
              <a:ea typeface="Calibri" panose="020F0502020204030204"/>
              <a:cs typeface="Calibri" panose="020F0502020204030204"/>
            </a:endParaRPr>
          </a:p>
          <a:p>
            <a:pPr marL="457200" lvl="1" algn="ctr">
              <a:buNone/>
            </a:pPr>
            <a:endParaRPr lang="en-US" sz="2800" b="1" dirty="0">
              <a:latin typeface="Arial"/>
              <a:ea typeface="Calibri" panose="020F0502020204030204"/>
              <a:cs typeface="Calibri" panose="020F0502020204030204"/>
            </a:endParaRPr>
          </a:p>
        </p:txBody>
      </p:sp>
      <p:sp>
        <p:nvSpPr>
          <p:cNvPr id="13" name="Rectangle 12">
            <a:extLst>
              <a:ext uri="{FF2B5EF4-FFF2-40B4-BE49-F238E27FC236}">
                <a16:creationId xmlns:a16="http://schemas.microsoft.com/office/drawing/2014/main" id="{8E69290F-AC71-6B83-EAE0-DECE6C7C8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28632D-BAA9-2492-7086-FA12CE58F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802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F04558-8865-F80C-D738-B3A4A7DBCD1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64BC76-2AF1-C20C-D2B8-148986524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89E17D-B4A3-7938-3B4E-1D29F2A72CAD}"/>
              </a:ext>
            </a:extLst>
          </p:cNvPr>
          <p:cNvSpPr>
            <a:spLocks noGrp="1"/>
          </p:cNvSpPr>
          <p:nvPr>
            <p:ph idx="1"/>
          </p:nvPr>
        </p:nvSpPr>
        <p:spPr>
          <a:xfrm>
            <a:off x="476950" y="250156"/>
            <a:ext cx="8283288" cy="5689038"/>
          </a:xfrm>
        </p:spPr>
        <p:txBody>
          <a:bodyPr vert="horz" lIns="91440" tIns="45720" rIns="91440" bIns="45720" rtlCol="0" anchor="t">
            <a:normAutofit fontScale="70000" lnSpcReduction="20000"/>
          </a:bodyPr>
          <a:lstStyle/>
          <a:p>
            <a:pPr marL="0" indent="0">
              <a:buNone/>
            </a:pPr>
            <a:endParaRPr lang="en-US" sz="1700" dirty="0">
              <a:latin typeface="Arial"/>
              <a:ea typeface="Calibri" panose="020F0502020204030204"/>
              <a:cs typeface="Calibri" panose="020F0502020204030204"/>
            </a:endParaRPr>
          </a:p>
          <a:p>
            <a:pPr marL="0" indent="0">
              <a:buNone/>
            </a:pPr>
            <a:r>
              <a:rPr lang="en-US" dirty="0">
                <a:latin typeface="Arial"/>
                <a:ea typeface="Calibri" panose="020F0502020204030204"/>
                <a:cs typeface="Calibri" panose="020F0502020204030204"/>
              </a:rPr>
              <a:t>Do you feel you have</a:t>
            </a:r>
          </a:p>
          <a:p>
            <a:pPr marL="0" indent="0">
              <a:buNone/>
            </a:pPr>
            <a:endParaRPr lang="en-US" sz="2800" dirty="0">
              <a:latin typeface="Arial"/>
              <a:ea typeface="Calibri" panose="020F0502020204030204"/>
              <a:cs typeface="Calibri" panose="020F0502020204030204"/>
            </a:endParaRPr>
          </a:p>
          <a:p>
            <a:pPr marL="457200" indent="-457200">
              <a:buFont typeface="Calibri" panose="020B0604020202020204" pitchFamily="34" charset="0"/>
              <a:buChar char="-"/>
            </a:pPr>
            <a:r>
              <a:rPr lang="en-US" dirty="0">
                <a:latin typeface="Arial"/>
                <a:ea typeface="Calibri" panose="020F0502020204030204"/>
                <a:cs typeface="Calibri" panose="020F0502020204030204"/>
              </a:rPr>
              <a:t>Help with your personal support needs? </a:t>
            </a:r>
            <a:endParaRPr lang="en-US" sz="2800" dirty="0">
              <a:latin typeface="Arial"/>
              <a:ea typeface="Calibri" panose="020F0502020204030204"/>
              <a:cs typeface="Calibri" panose="020F0502020204030204"/>
            </a:endParaRP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Getting out of bed, taking care of personal hygiene, doing administrative tasks, doing groceries, cleaning the house, participating in free time activities?</a:t>
            </a:r>
          </a:p>
          <a:p>
            <a:pPr marL="457200" lvl="1" indent="0">
              <a:buNone/>
            </a:pPr>
            <a:endParaRPr lang="en-US" dirty="0">
              <a:latin typeface="Arial"/>
              <a:ea typeface="Calibri" panose="020F0502020204030204"/>
              <a:cs typeface="Calibri" panose="020F0502020204030204"/>
            </a:endParaRPr>
          </a:p>
          <a:p>
            <a:pPr marL="914400" lvl="1" indent="-457200">
              <a:buFont typeface="Calibri" panose="020B0604020202020204" pitchFamily="34" charset="0"/>
              <a:buChar char="-"/>
            </a:pPr>
            <a:endParaRPr lang="en-US" dirty="0">
              <a:latin typeface="Arial"/>
              <a:ea typeface="Calibri" panose="020F0502020204030204"/>
              <a:cs typeface="Calibri" panose="020F0502020204030204"/>
            </a:endParaRPr>
          </a:p>
          <a:p>
            <a:pPr marL="457200" indent="-457200">
              <a:buFont typeface="Calibri" panose="020B0604020202020204" pitchFamily="34" charset="0"/>
              <a:buChar char="-"/>
            </a:pPr>
            <a:r>
              <a:rPr lang="en-US" dirty="0">
                <a:latin typeface="Arial"/>
                <a:ea typeface="Calibri" panose="020F0502020204030204"/>
                <a:cs typeface="Calibri" panose="020F0502020204030204"/>
              </a:rPr>
              <a:t>Equal access to work?</a:t>
            </a: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Have you lost your work because of you being ND? Do you know someone who did?</a:t>
            </a: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Being paid less because you are ND?</a:t>
            </a: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Been forced into sheltered employment?</a:t>
            </a:r>
          </a:p>
          <a:p>
            <a:pPr marL="914400" lvl="1" indent="-457200">
              <a:buFont typeface="Calibri" panose="020B0604020202020204" pitchFamily="34" charset="0"/>
              <a:buChar char="-"/>
            </a:pPr>
            <a:endParaRPr lang="en-US" dirty="0">
              <a:latin typeface="Arial"/>
              <a:ea typeface="Calibri" panose="020F0502020204030204"/>
              <a:cs typeface="Calibri" panose="020F0502020204030204"/>
            </a:endParaRPr>
          </a:p>
          <a:p>
            <a:pPr marL="457200" indent="-457200">
              <a:buFont typeface="Calibri" panose="020B0604020202020204" pitchFamily="34" charset="0"/>
              <a:buChar char="-"/>
            </a:pPr>
            <a:r>
              <a:rPr lang="en-US" dirty="0">
                <a:latin typeface="Arial"/>
                <a:ea typeface="Calibri" panose="020F0502020204030204"/>
                <a:cs typeface="Calibri" panose="020F0502020204030204"/>
              </a:rPr>
              <a:t>Equal access to education?</a:t>
            </a: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You know someone who had to drop out of school?</a:t>
            </a: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Had to go through special education, is left without a degree?</a:t>
            </a:r>
          </a:p>
          <a:p>
            <a:pPr marL="914400" lvl="1" indent="-457200">
              <a:buFont typeface="Calibri" panose="020B0604020202020204" pitchFamily="34" charset="0"/>
              <a:buChar char="-"/>
            </a:pPr>
            <a:endParaRPr lang="en-US" dirty="0">
              <a:latin typeface="Arial"/>
              <a:ea typeface="Calibri" panose="020F0502020204030204"/>
              <a:cs typeface="Calibri" panose="020F0502020204030204"/>
            </a:endParaRPr>
          </a:p>
          <a:p>
            <a:pPr marL="457200" indent="-457200">
              <a:buFont typeface="Calibri" panose="020B0604020202020204" pitchFamily="34" charset="0"/>
              <a:buChar char="-"/>
            </a:pPr>
            <a:r>
              <a:rPr lang="en-US" dirty="0">
                <a:latin typeface="Arial"/>
                <a:ea typeface="Calibri" panose="020F0502020204030204"/>
                <a:cs typeface="Calibri" panose="020F0502020204030204"/>
              </a:rPr>
              <a:t>Has to live in a residential setting where one´s rights are violated?</a:t>
            </a:r>
          </a:p>
          <a:p>
            <a:pPr marL="914400" lvl="1" indent="-457200">
              <a:buFont typeface="Calibri" panose="020B0604020202020204" pitchFamily="34" charset="0"/>
              <a:buChar char="-"/>
            </a:pPr>
            <a:endParaRPr lang="en-US" dirty="0">
              <a:latin typeface="Arial"/>
              <a:ea typeface="Calibri" panose="020F0502020204030204"/>
              <a:cs typeface="Calibri" panose="020F0502020204030204"/>
            </a:endParaRPr>
          </a:p>
          <a:p>
            <a:pPr indent="-457200">
              <a:buFont typeface="Calibri" panose="020B0604020202020204" pitchFamily="34" charset="0"/>
              <a:buChar char="-"/>
            </a:pPr>
            <a:endParaRPr lang="en-US" sz="3200" b="1" dirty="0">
              <a:latin typeface="Arial"/>
              <a:ea typeface="Calibri" panose="020F0502020204030204"/>
              <a:cs typeface="Calibri" panose="020F0502020204030204"/>
            </a:endParaRPr>
          </a:p>
        </p:txBody>
      </p:sp>
      <p:sp>
        <p:nvSpPr>
          <p:cNvPr id="13" name="Rectangle 12">
            <a:extLst>
              <a:ext uri="{FF2B5EF4-FFF2-40B4-BE49-F238E27FC236}">
                <a16:creationId xmlns:a16="http://schemas.microsoft.com/office/drawing/2014/main" id="{8387F6FA-AF35-8EB3-1D31-4488134B6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19CD2E-33AC-2FD8-2E92-71F23B8A0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982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385D22-301C-FCC6-187E-8EA05ACF304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8C0D82-753A-8598-1769-BEC8EC2D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C25E88-DDD0-F742-6B8F-22BE0208593B}"/>
              </a:ext>
            </a:extLst>
          </p:cNvPr>
          <p:cNvSpPr>
            <a:spLocks noGrp="1"/>
          </p:cNvSpPr>
          <p:nvPr>
            <p:ph idx="1"/>
          </p:nvPr>
        </p:nvSpPr>
        <p:spPr>
          <a:xfrm>
            <a:off x="476950" y="250156"/>
            <a:ext cx="8439525" cy="6141303"/>
          </a:xfrm>
        </p:spPr>
        <p:txBody>
          <a:bodyPr vert="horz" lIns="91440" tIns="45720" rIns="91440" bIns="45720" rtlCol="0" anchor="t">
            <a:normAutofit/>
          </a:bodyPr>
          <a:lstStyle/>
          <a:p>
            <a:pPr marL="0" indent="0">
              <a:buNone/>
            </a:pPr>
            <a:r>
              <a:rPr lang="en-US" sz="2400" b="1" dirty="0">
                <a:latin typeface="Arial"/>
                <a:ea typeface="Calibri" panose="020F0502020204030204"/>
                <a:cs typeface="Calibri" panose="020F0502020204030204"/>
              </a:rPr>
              <a:t>I know neurodiverse people who are...</a:t>
            </a:r>
            <a:endParaRPr lang="en-US" sz="2400" b="1" dirty="0"/>
          </a:p>
          <a:p>
            <a:pPr marL="0" indent="0">
              <a:buNone/>
            </a:pPr>
            <a:endParaRPr lang="en-US" sz="2800" dirty="0">
              <a:latin typeface="Arial"/>
              <a:ea typeface="Calibri" panose="020F0502020204030204"/>
              <a:cs typeface="Calibri" panose="020F0502020204030204"/>
            </a:endParaRP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Left alone with strong support needs</a:t>
            </a: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Lost their job because of discrimination</a:t>
            </a: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Are pushed into sheltered workshops</a:t>
            </a: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Struggled to get through mainstream education or failed </a:t>
            </a: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Are against their will </a:t>
            </a:r>
            <a:r>
              <a:rPr lang="en-US" dirty="0" err="1">
                <a:latin typeface="Arial"/>
                <a:ea typeface="Calibri" panose="020F0502020204030204"/>
                <a:cs typeface="Calibri" panose="020F0502020204030204"/>
              </a:rPr>
              <a:t>institutionalised</a:t>
            </a:r>
            <a:r>
              <a:rPr lang="en-US" dirty="0">
                <a:latin typeface="Arial"/>
                <a:ea typeface="Calibri" panose="020F0502020204030204"/>
                <a:cs typeface="Calibri" panose="020F0502020204030204"/>
              </a:rPr>
              <a:t> in psychiatric hospitals or group homes or because it’s the only choice</a:t>
            </a: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Are discriminated against in accessing healthcare</a:t>
            </a: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Are isolated</a:t>
            </a: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Are victims of police violence</a:t>
            </a:r>
          </a:p>
          <a:p>
            <a:pPr marL="914400" lvl="1" indent="-457200">
              <a:buFont typeface="Calibri" panose="020B0604020202020204" pitchFamily="34" charset="0"/>
              <a:buChar char="-"/>
            </a:pPr>
            <a:r>
              <a:rPr lang="en-US" dirty="0">
                <a:latin typeface="Arial"/>
                <a:ea typeface="Calibri" panose="020F0502020204030204"/>
                <a:cs typeface="Calibri" panose="020F0502020204030204"/>
              </a:rPr>
              <a:t>Don´t have access to accessible free time activities </a:t>
            </a:r>
          </a:p>
          <a:p>
            <a:pPr marL="457200" lvl="1" indent="0">
              <a:buNone/>
            </a:pPr>
            <a:r>
              <a:rPr lang="en-US" dirty="0">
                <a:latin typeface="Arial"/>
                <a:ea typeface="Calibri" panose="020F0502020204030204"/>
                <a:cs typeface="Calibri" panose="020F0502020204030204"/>
              </a:rPr>
              <a:t>…..</a:t>
            </a:r>
          </a:p>
          <a:p>
            <a:pPr indent="-457200">
              <a:buFont typeface="Calibri" panose="020B0604020202020204" pitchFamily="34" charset="0"/>
              <a:buChar char="-"/>
            </a:pPr>
            <a:endParaRPr lang="en-US" sz="3200" b="1" dirty="0">
              <a:latin typeface="Arial"/>
              <a:ea typeface="Calibri" panose="020F0502020204030204"/>
              <a:cs typeface="Calibri" panose="020F0502020204030204"/>
            </a:endParaRPr>
          </a:p>
        </p:txBody>
      </p:sp>
      <p:sp>
        <p:nvSpPr>
          <p:cNvPr id="13" name="Rectangle 12">
            <a:extLst>
              <a:ext uri="{FF2B5EF4-FFF2-40B4-BE49-F238E27FC236}">
                <a16:creationId xmlns:a16="http://schemas.microsoft.com/office/drawing/2014/main" id="{1246927B-E3AD-BAEF-4B86-F3FC0B8DB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FC2BC69-4CE2-B1E4-36E3-8B4F3CC77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571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2E7577-3F4E-3BFB-B61E-450842F587B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4A58D2-429C-28A9-FB16-D5B5A0951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285A98-7606-8129-128A-1BE65A84DB13}"/>
              </a:ext>
            </a:extLst>
          </p:cNvPr>
          <p:cNvSpPr>
            <a:spLocks noGrp="1"/>
          </p:cNvSpPr>
          <p:nvPr>
            <p:ph idx="1"/>
          </p:nvPr>
        </p:nvSpPr>
        <p:spPr>
          <a:xfrm>
            <a:off x="583850" y="685978"/>
            <a:ext cx="7979036" cy="5491685"/>
          </a:xfrm>
        </p:spPr>
        <p:txBody>
          <a:bodyPr vert="horz" lIns="91440" tIns="45720" rIns="91440" bIns="45720" rtlCol="0" anchor="t">
            <a:normAutofit/>
          </a:bodyPr>
          <a:lstStyle/>
          <a:p>
            <a:pPr marL="0" indent="0" algn="ctr">
              <a:buNone/>
            </a:pPr>
            <a:endParaRPr lang="en-US" sz="2400" b="1" dirty="0">
              <a:latin typeface="Arial"/>
              <a:ea typeface="Calibri" panose="020F0502020204030204"/>
              <a:cs typeface="Calibri" panose="020F0502020204030204"/>
            </a:endParaRPr>
          </a:p>
          <a:p>
            <a:pPr marL="0" indent="0" algn="ctr">
              <a:buNone/>
            </a:pPr>
            <a:endParaRPr lang="en-US" sz="2400" b="1" dirty="0">
              <a:latin typeface="Arial"/>
              <a:ea typeface="Calibri" panose="020F0502020204030204"/>
              <a:cs typeface="Calibri" panose="020F0502020204030204"/>
            </a:endParaRPr>
          </a:p>
          <a:p>
            <a:pPr marL="0" indent="0" algn="ctr">
              <a:buNone/>
            </a:pPr>
            <a:r>
              <a:rPr lang="en-US" sz="2400" b="1" dirty="0">
                <a:latin typeface="Arial"/>
                <a:ea typeface="Calibri" panose="020F0502020204030204"/>
                <a:cs typeface="Calibri" panose="020F0502020204030204"/>
              </a:rPr>
              <a:t>Conclusion </a:t>
            </a:r>
            <a:endParaRPr lang="en-US" dirty="0"/>
          </a:p>
          <a:p>
            <a:pPr marL="0" indent="0" algn="ctr">
              <a:buNone/>
            </a:pPr>
            <a:endParaRPr lang="en-US" sz="2400" b="1" dirty="0">
              <a:latin typeface="Arial"/>
              <a:ea typeface="Calibri" panose="020F0502020204030204"/>
              <a:cs typeface="Calibri" panose="020F0502020204030204"/>
            </a:endParaRPr>
          </a:p>
          <a:p>
            <a:pPr marL="0" indent="0" algn="ctr">
              <a:buNone/>
            </a:pPr>
            <a:r>
              <a:rPr lang="en-US" sz="2400" b="1" dirty="0">
                <a:latin typeface="Arial"/>
                <a:ea typeface="Calibri" panose="020F0502020204030204"/>
                <a:cs typeface="Calibri" panose="020F0502020204030204"/>
              </a:rPr>
              <a:t>We are surrounded by barriers erected by society!</a:t>
            </a:r>
          </a:p>
          <a:p>
            <a:pPr marL="0" indent="0" algn="ctr">
              <a:buNone/>
            </a:pPr>
            <a:endParaRPr lang="en-US" sz="1700" dirty="0">
              <a:latin typeface="Arial"/>
              <a:ea typeface="Calibri" panose="020F0502020204030204"/>
              <a:cs typeface="Calibri" panose="020F0502020204030204"/>
            </a:endParaRPr>
          </a:p>
          <a:p>
            <a:pPr marL="0" indent="0">
              <a:buNone/>
            </a:pPr>
            <a:endParaRPr lang="en-US" sz="1700" dirty="0">
              <a:latin typeface="Arial"/>
              <a:ea typeface="Calibri" panose="020F0502020204030204"/>
              <a:cs typeface="Calibri" panose="020F0502020204030204"/>
            </a:endParaRPr>
          </a:p>
          <a:p>
            <a:pPr marL="0" indent="0">
              <a:buNone/>
            </a:pPr>
            <a:endParaRPr lang="en-US" sz="1700" dirty="0">
              <a:latin typeface="Arial"/>
              <a:ea typeface="Calibri" panose="020F0502020204030204"/>
              <a:cs typeface="Calibri" panose="020F0502020204030204"/>
            </a:endParaRPr>
          </a:p>
          <a:p>
            <a:pPr marL="0" algn="ctr">
              <a:buNone/>
            </a:pPr>
            <a:endParaRPr lang="en-US" sz="3200" b="1" dirty="0">
              <a:latin typeface="Arial"/>
              <a:ea typeface="Calibri" panose="020F0502020204030204"/>
              <a:cs typeface="Calibri" panose="020F0502020204030204"/>
            </a:endParaRPr>
          </a:p>
          <a:p>
            <a:pPr marL="0">
              <a:lnSpc>
                <a:spcPct val="170000"/>
              </a:lnSpc>
              <a:buNone/>
            </a:pPr>
            <a:endParaRPr lang="en-US" sz="3200" dirty="0">
              <a:latin typeface="Arial"/>
              <a:ea typeface="Calibri" panose="020F0502020204030204"/>
              <a:cs typeface="Calibri" panose="020F0502020204030204"/>
            </a:endParaRPr>
          </a:p>
        </p:txBody>
      </p:sp>
      <p:sp>
        <p:nvSpPr>
          <p:cNvPr id="13" name="Rectangle 12">
            <a:extLst>
              <a:ext uri="{FF2B5EF4-FFF2-40B4-BE49-F238E27FC236}">
                <a16:creationId xmlns:a16="http://schemas.microsoft.com/office/drawing/2014/main" id="{8001F4A5-704E-D5A0-03BA-D04F385590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644C4F7-D1EA-772C-E92F-32F16664B1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87252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IL_PowerPoint_Template" id="{2D02FBED-7735-F64A-981B-00DA83FC3753}" vid="{3A73F704-15F2-0647-B97F-2CDED441B49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7F3505CFB041479548EA54A762C712" ma:contentTypeVersion="12" ma:contentTypeDescription="Create a new document." ma:contentTypeScope="" ma:versionID="02eb7c50061daeeedead6dff3ac6a05a">
  <xsd:schema xmlns:xsd="http://www.w3.org/2001/XMLSchema" xmlns:xs="http://www.w3.org/2001/XMLSchema" xmlns:p="http://schemas.microsoft.com/office/2006/metadata/properties" xmlns:ns2="929050fc-a64c-4170-a2df-999e78fe514f" xmlns:ns3="c58761a7-c557-4c79-a7b7-f1bb556a2199" targetNamespace="http://schemas.microsoft.com/office/2006/metadata/properties" ma:root="true" ma:fieldsID="3ca2253f37cca441046bff1aec388999" ns2:_="" ns3:_="">
    <xsd:import namespace="929050fc-a64c-4170-a2df-999e78fe514f"/>
    <xsd:import namespace="c58761a7-c557-4c79-a7b7-f1bb556a219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050fc-a64c-4170-a2df-999e78fe5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58761a7-c557-4c79-a7b7-f1bb556a21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4B68FF-FDC5-4081-BD46-5ADDC0DFDD9E}">
  <ds:schemaRefs>
    <ds:schemaRef ds:uri="http://schemas.microsoft.com/office/2006/metadata/properties"/>
    <ds:schemaRef ds:uri="http://www.w3.org/2000/xmlns/"/>
    <ds:schemaRef ds:uri="http://schemas.microsoft.com/office/infopath/2007/PartnerControls"/>
  </ds:schemaRefs>
</ds:datastoreItem>
</file>

<file path=customXml/itemProps2.xml><?xml version="1.0" encoding="utf-8"?>
<ds:datastoreItem xmlns:ds="http://schemas.openxmlformats.org/officeDocument/2006/customXml" ds:itemID="{DB1C4C96-80A7-465D-A286-AB0D3AD75ABA}">
  <ds:schemaRefs>
    <ds:schemaRef ds:uri="http://schemas.microsoft.com/sharepoint/v3/contenttype/forms"/>
  </ds:schemaRefs>
</ds:datastoreItem>
</file>

<file path=customXml/itemProps3.xml><?xml version="1.0" encoding="utf-8"?>
<ds:datastoreItem xmlns:ds="http://schemas.openxmlformats.org/officeDocument/2006/customXml" ds:itemID="{D571D36D-17EE-4C03-8AA9-59B4DB6269DB}">
  <ds:schemaRefs>
    <ds:schemaRef ds:uri="http://schemas.microsoft.com/office/2006/metadata/contentType"/>
    <ds:schemaRef ds:uri="http://schemas.microsoft.com/office/2006/metadata/properties/metaAttributes"/>
    <ds:schemaRef ds:uri="http://www.w3.org/2000/xmlns/"/>
    <ds:schemaRef ds:uri="http://www.w3.org/2001/XMLSchema"/>
    <ds:schemaRef ds:uri="929050fc-a64c-4170-a2df-999e78fe514f"/>
    <ds:schemaRef ds:uri="c58761a7-c557-4c79-a7b7-f1bb556a2199"/>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1197</Words>
  <Application>Microsoft Office PowerPoint</Application>
  <PresentationFormat>On-screen Show (4:3)</PresentationFormat>
  <Paragraphs>167</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Neurodiversity  and Independent Living</vt:lpstr>
      <vt:lpstr>Who am I, why am I giving this presentation?</vt:lpstr>
      <vt:lpstr>Who am I, why am I giving this presentation?</vt:lpstr>
      <vt:lpstr>A mixed relationship</vt:lpstr>
      <vt:lpstr>I hope to shed light on:</vt:lpstr>
      <vt:lpstr>Can neurodiverse people participate equally in society?  Do we have the same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 of Independent Living</vt:lpstr>
      <vt:lpstr>Strasbourg Resolutions</vt:lpstr>
      <vt:lpstr>From recognising to tackling the barriers!</vt:lpstr>
      <vt:lpstr>It is your goddam right!</vt:lpstr>
      <vt:lpstr>It is your goddam right!</vt:lpstr>
      <vt:lpstr>How to get your rights in practice?</vt:lpstr>
      <vt:lpstr>How to for the rights of disabled people </vt:lpstr>
      <vt:lpstr>PowerPoint Presentation</vt:lpstr>
      <vt:lpstr>Advocacy work: We send our lobbyists </vt:lpstr>
      <vt:lpstr> 2. Protest: We are many </vt:lpstr>
      <vt:lpstr> 3. Litigation: We have lawyers</vt:lpstr>
      <vt:lpstr>4. Knowledge and awareness: We have researchers</vt:lpstr>
      <vt:lpstr>PowerPoint Presentation</vt:lpstr>
      <vt:lpstr>PowerPoint Presentation</vt:lpstr>
      <vt:lpstr>Key facts </vt:lpstr>
      <vt:lpstr>Key facts </vt:lpstr>
      <vt:lpstr>15 Pillars of Independent Living</vt:lpstr>
      <vt:lpstr>Example of advocacy action </vt:lpstr>
      <vt:lpstr>How to support disabled employees?</vt:lpstr>
      <vt:lpstr>Distribution of funding </vt:lpstr>
      <vt:lpstr>Reforming EU State Aid Legislation</vt:lpstr>
      <vt:lpstr>General Block Exemption Regulation </vt:lpstr>
      <vt:lpstr>General Block Exemption Regulation </vt:lpstr>
      <vt:lpstr>Why is sheltered employment bad? </vt:lpstr>
      <vt:lpstr>Starting an advocacy campaign </vt:lpstr>
      <vt:lpstr>Starting an advocacy campaign </vt:lpstr>
      <vt:lpstr>Starting an advocacy campaign </vt:lpstr>
      <vt:lpstr>Starting an advocacy campaign </vt:lpstr>
      <vt:lpstr>Starting an advocacy campaign </vt:lpstr>
      <vt:lpstr>Starting an advocacy campaign </vt:lpstr>
      <vt:lpstr>Starting an advocacy campaign </vt:lpstr>
      <vt:lpstr>Starting an advocacy campaign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Name Date</dc:title>
  <dc:creator>Ines Bulic Cojocariu</dc:creator>
  <cp:lastModifiedBy>Florian Sanden</cp:lastModifiedBy>
  <cp:revision>1985</cp:revision>
  <cp:lastPrinted>2021-04-28T20:05:56Z</cp:lastPrinted>
  <dcterms:created xsi:type="dcterms:W3CDTF">2023-01-20T18:40:02Z</dcterms:created>
  <dcterms:modified xsi:type="dcterms:W3CDTF">2025-06-14T16:03:18Z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0x010100757F3505CFB041479548EA54A762C712</vt:lpwstr>
  </property>
</Properties>
</file>